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47" r:id="rId2"/>
    <p:sldId id="304" r:id="rId3"/>
    <p:sldId id="306" r:id="rId4"/>
    <p:sldId id="314" r:id="rId5"/>
    <p:sldId id="315" r:id="rId6"/>
    <p:sldId id="316" r:id="rId7"/>
    <p:sldId id="320" r:id="rId8"/>
    <p:sldId id="322" r:id="rId9"/>
    <p:sldId id="318" r:id="rId10"/>
    <p:sldId id="329" r:id="rId11"/>
    <p:sldId id="331" r:id="rId12"/>
    <p:sldId id="333" r:id="rId13"/>
    <p:sldId id="330" r:id="rId14"/>
    <p:sldId id="323" r:id="rId15"/>
    <p:sldId id="327" r:id="rId16"/>
    <p:sldId id="328" r:id="rId17"/>
    <p:sldId id="346" r:id="rId18"/>
    <p:sldId id="345" r:id="rId19"/>
    <p:sldId id="334" r:id="rId20"/>
    <p:sldId id="339" r:id="rId21"/>
    <p:sldId id="342" r:id="rId22"/>
    <p:sldId id="34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halte" id="{448DF0FE-0B51-4A43-93C8-4072D4EFF4B4}">
          <p14:sldIdLst>
            <p14:sldId id="347"/>
            <p14:sldId id="304"/>
            <p14:sldId id="306"/>
            <p14:sldId id="314"/>
            <p14:sldId id="315"/>
            <p14:sldId id="316"/>
            <p14:sldId id="320"/>
            <p14:sldId id="322"/>
            <p14:sldId id="318"/>
            <p14:sldId id="329"/>
            <p14:sldId id="331"/>
            <p14:sldId id="333"/>
            <p14:sldId id="330"/>
            <p14:sldId id="323"/>
            <p14:sldId id="327"/>
            <p14:sldId id="328"/>
            <p14:sldId id="346"/>
          </p14:sldIdLst>
        </p14:section>
        <p14:section name="Druckvorlagen" id="{00CF149F-BF21-40E6-B723-CCAA890E0B98}">
          <p14:sldIdLst>
            <p14:sldId id="345"/>
            <p14:sldId id="334"/>
            <p14:sldId id="339"/>
            <p14:sldId id="342"/>
            <p14:sldId id="34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M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C51"/>
    <a:srgbClr val="003CB4"/>
    <a:srgbClr val="FFE9C1"/>
    <a:srgbClr val="FFF5EB"/>
    <a:srgbClr val="33CC33"/>
    <a:srgbClr val="FFB93B"/>
    <a:srgbClr val="F177C3"/>
    <a:srgbClr val="EAF4DF"/>
    <a:srgbClr val="E7E7E7"/>
    <a:srgbClr val="E8D8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37E80A-7289-42CC-8867-E8CFE7CAF7B3}" v="3" dt="2025-09-23T12:47:17.7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7" autoAdjust="0"/>
    <p:restoredTop sz="93365" autoAdjust="0"/>
  </p:normalViewPr>
  <p:slideViewPr>
    <p:cSldViewPr snapToGrid="0">
      <p:cViewPr varScale="1">
        <p:scale>
          <a:sx n="112" d="100"/>
          <a:sy n="112" d="100"/>
        </p:scale>
        <p:origin x="102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gasperi, Tatjana" userId="301bc012-74bc-4582-85e3-4a331c408f39" providerId="ADAL" clId="{0837E80A-7289-42CC-8867-E8CFE7CAF7B3}"/>
    <pc:docChg chg="mod">
      <pc:chgData name="Degasperi, Tatjana" userId="301bc012-74bc-4582-85e3-4a331c408f39" providerId="ADAL" clId="{0837E80A-7289-42CC-8867-E8CFE7CAF7B3}" dt="2025-09-23T12:47:25.002" v="0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51BEA-C714-4AED-9112-4500DB899A85}" type="datetimeFigureOut">
              <a:rPr lang="en-AU" smtClean="0"/>
              <a:t>23/09/2025</a:t>
            </a:fld>
            <a:endParaRPr lang="en-AU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AU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39DB4-C640-4EE0-A5E6-22F889456E1C}" type="slidenum">
              <a:rPr lang="en-AU" smtClean="0"/>
              <a:t>‹Nr.›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7002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64ABD-7F6F-CB5C-BB82-49BD8AC5B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7379"/>
            <a:ext cx="9144000" cy="10925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189A1FF-69B3-5ED1-F08E-06B48DAD68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D2F7CC-F5E0-9E58-F49E-0CD0DC11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AFC8-71AF-4FA8-81EA-9CC1D8591C18}" type="datetime1">
              <a:rPr lang="de-AT" smtClean="0"/>
              <a:t>23.09.2025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9FC7B56-405B-CEC6-5F70-96042FC7A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32A690-45BC-2082-EF1E-F00BF76E3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7" name="Grafik 6" descr="Ein Bild, das Grafiken, Schrift, Grafikdesign, Text enthält.&#10;&#10;Automatisch generierte Beschreibung">
            <a:extLst>
              <a:ext uri="{FF2B5EF4-FFF2-40B4-BE49-F238E27FC236}">
                <a16:creationId xmlns:a16="http://schemas.microsoft.com/office/drawing/2014/main" id="{A980B4CC-8D7F-A554-4EC3-2DE1719F4F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376160" y="1825625"/>
            <a:ext cx="1234440" cy="706755"/>
          </a:xfrm>
          <a:prstGeom prst="rect">
            <a:avLst/>
          </a:prstGeom>
        </p:spPr>
      </p:pic>
      <p:pic>
        <p:nvPicPr>
          <p:cNvPr id="8" name="Grafik 7" descr="Ein Bild, das Text, Schrift, Screenshot, weiß enthält.&#10;&#10;Automatisch generierte Beschreibung">
            <a:extLst>
              <a:ext uri="{FF2B5EF4-FFF2-40B4-BE49-F238E27FC236}">
                <a16:creationId xmlns:a16="http://schemas.microsoft.com/office/drawing/2014/main" id="{82BC6F5F-CAC9-79C0-6347-07C26E3818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28825"/>
            <a:ext cx="3634740" cy="511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94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9223D-CB3E-BEA4-08F0-FB556A9E0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1F9A8B-94A7-632E-1EA3-65E85F45F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1985109-0A2E-F212-F0F2-07023400DE4F}"/>
              </a:ext>
            </a:extLst>
          </p:cNvPr>
          <p:cNvCxnSpPr>
            <a:cxnSpLocks/>
          </p:cNvCxnSpPr>
          <p:nvPr userDrawn="1"/>
        </p:nvCxnSpPr>
        <p:spPr>
          <a:xfrm>
            <a:off x="79513" y="6356350"/>
            <a:ext cx="12016409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liennummernplatzhalter 6">
            <a:extLst>
              <a:ext uri="{FF2B5EF4-FFF2-40B4-BE49-F238E27FC236}">
                <a16:creationId xmlns:a16="http://schemas.microsoft.com/office/drawing/2014/main" id="{F75EEA99-345C-9BAC-DBEF-480535F95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C9D91D-6318-29C5-897A-0131B70D60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0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773ED8-578A-EAF3-1031-2E9629BBE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B653-35AB-42A8-820C-A4395AEC0D50}" type="datetime1">
              <a:rPr lang="de-AT" smtClean="0"/>
              <a:t>23.09.2025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E32D6F-3340-3CE3-4C95-55B977A14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2DD9E9-541E-8FB3-152C-100D0276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3722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81CE185-5458-C32E-F998-3C23CB000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9889F1-8313-4686-9FC8-C59AEB8C1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33E04D-BF2D-0644-EDBB-869B64538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D1594-A142-473C-8999-B68A3E6D610E}" type="datetime1">
              <a:rPr lang="de-AT" smtClean="0"/>
              <a:t>23.09.2025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313F64-D68B-6A33-94F2-1FA989C3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6A613-7E35-9D31-D730-23A8C3B37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3374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iol312.opened.ca/do-men-and-women-age-differently/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png"/><Relationship Id="rId7" Type="http://schemas.openxmlformats.org/officeDocument/2006/relationships/image" Target="../media/image71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jpeg"/><Relationship Id="rId9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png"/><Relationship Id="rId18" Type="http://schemas.openxmlformats.org/officeDocument/2006/relationships/image" Target="../media/image21.svg"/><Relationship Id="rId26" Type="http://schemas.openxmlformats.org/officeDocument/2006/relationships/image" Target="../media/image29.svg"/><Relationship Id="rId39" Type="http://schemas.openxmlformats.org/officeDocument/2006/relationships/image" Target="../media/image42.png"/><Relationship Id="rId21" Type="http://schemas.openxmlformats.org/officeDocument/2006/relationships/image" Target="../media/image24.png"/><Relationship Id="rId34" Type="http://schemas.openxmlformats.org/officeDocument/2006/relationships/image" Target="../media/image37.svg"/><Relationship Id="rId42" Type="http://schemas.openxmlformats.org/officeDocument/2006/relationships/image" Target="../media/image45.svg"/><Relationship Id="rId47" Type="http://schemas.openxmlformats.org/officeDocument/2006/relationships/image" Target="../media/image50.png"/><Relationship Id="rId50" Type="http://schemas.openxmlformats.org/officeDocument/2006/relationships/image" Target="../media/image53.sv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6" Type="http://schemas.openxmlformats.org/officeDocument/2006/relationships/image" Target="../media/image19.svg"/><Relationship Id="rId29" Type="http://schemas.openxmlformats.org/officeDocument/2006/relationships/image" Target="../media/image32.png"/><Relationship Id="rId11" Type="http://schemas.openxmlformats.org/officeDocument/2006/relationships/image" Target="../media/image14.png"/><Relationship Id="rId24" Type="http://schemas.openxmlformats.org/officeDocument/2006/relationships/image" Target="../media/image27.svg"/><Relationship Id="rId32" Type="http://schemas.openxmlformats.org/officeDocument/2006/relationships/image" Target="../media/image35.svg"/><Relationship Id="rId37" Type="http://schemas.openxmlformats.org/officeDocument/2006/relationships/image" Target="../media/image40.png"/><Relationship Id="rId40" Type="http://schemas.openxmlformats.org/officeDocument/2006/relationships/image" Target="../media/image43.svg"/><Relationship Id="rId45" Type="http://schemas.openxmlformats.org/officeDocument/2006/relationships/image" Target="../media/image48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svg"/><Relationship Id="rId36" Type="http://schemas.openxmlformats.org/officeDocument/2006/relationships/image" Target="../media/image39.svg"/><Relationship Id="rId49" Type="http://schemas.openxmlformats.org/officeDocument/2006/relationships/image" Target="../media/image52.png"/><Relationship Id="rId10" Type="http://schemas.openxmlformats.org/officeDocument/2006/relationships/image" Target="../media/image13.svg"/><Relationship Id="rId19" Type="http://schemas.openxmlformats.org/officeDocument/2006/relationships/image" Target="../media/image22.png"/><Relationship Id="rId31" Type="http://schemas.openxmlformats.org/officeDocument/2006/relationships/image" Target="../media/image34.png"/><Relationship Id="rId44" Type="http://schemas.openxmlformats.org/officeDocument/2006/relationships/image" Target="../media/image47.svg"/><Relationship Id="rId52" Type="http://schemas.openxmlformats.org/officeDocument/2006/relationships/image" Target="../media/image55.sv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svg"/><Relationship Id="rId22" Type="http://schemas.openxmlformats.org/officeDocument/2006/relationships/image" Target="../media/image25.svg"/><Relationship Id="rId27" Type="http://schemas.openxmlformats.org/officeDocument/2006/relationships/image" Target="../media/image30.png"/><Relationship Id="rId30" Type="http://schemas.openxmlformats.org/officeDocument/2006/relationships/image" Target="../media/image33.svg"/><Relationship Id="rId35" Type="http://schemas.openxmlformats.org/officeDocument/2006/relationships/image" Target="../media/image38.png"/><Relationship Id="rId43" Type="http://schemas.openxmlformats.org/officeDocument/2006/relationships/image" Target="../media/image46.png"/><Relationship Id="rId48" Type="http://schemas.openxmlformats.org/officeDocument/2006/relationships/image" Target="../media/image51.svg"/><Relationship Id="rId8" Type="http://schemas.openxmlformats.org/officeDocument/2006/relationships/image" Target="../media/image11.svg"/><Relationship Id="rId51" Type="http://schemas.openxmlformats.org/officeDocument/2006/relationships/image" Target="../media/image54.png"/><Relationship Id="rId3" Type="http://schemas.openxmlformats.org/officeDocument/2006/relationships/image" Target="../media/image6.png"/><Relationship Id="rId12" Type="http://schemas.openxmlformats.org/officeDocument/2006/relationships/image" Target="../media/image15.sv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33" Type="http://schemas.openxmlformats.org/officeDocument/2006/relationships/image" Target="../media/image36.png"/><Relationship Id="rId38" Type="http://schemas.openxmlformats.org/officeDocument/2006/relationships/image" Target="../media/image41.svg"/><Relationship Id="rId46" Type="http://schemas.openxmlformats.org/officeDocument/2006/relationships/image" Target="../media/image49.svg"/><Relationship Id="rId20" Type="http://schemas.openxmlformats.org/officeDocument/2006/relationships/image" Target="../media/image23.svg"/><Relationship Id="rId41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svg"/><Relationship Id="rId18" Type="http://schemas.openxmlformats.org/officeDocument/2006/relationships/image" Target="../media/image32.png"/><Relationship Id="rId26" Type="http://schemas.openxmlformats.org/officeDocument/2006/relationships/image" Target="../media/image6.png"/><Relationship Id="rId21" Type="http://schemas.openxmlformats.org/officeDocument/2006/relationships/image" Target="../media/image35.svg"/><Relationship Id="rId34" Type="http://schemas.openxmlformats.org/officeDocument/2006/relationships/image" Target="../media/image16.png"/><Relationship Id="rId7" Type="http://schemas.openxmlformats.org/officeDocument/2006/relationships/image" Target="../media/image11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5" Type="http://schemas.openxmlformats.org/officeDocument/2006/relationships/image" Target="../media/image39.svg"/><Relationship Id="rId33" Type="http://schemas.openxmlformats.org/officeDocument/2006/relationships/image" Target="../media/image15.svg"/><Relationship Id="rId2" Type="http://schemas.openxmlformats.org/officeDocument/2006/relationships/image" Target="../media/image18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29" Type="http://schemas.openxmlformats.org/officeDocument/2006/relationships/image" Target="../media/image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5.svg"/><Relationship Id="rId24" Type="http://schemas.openxmlformats.org/officeDocument/2006/relationships/image" Target="../media/image38.png"/><Relationship Id="rId32" Type="http://schemas.openxmlformats.org/officeDocument/2006/relationships/image" Target="../media/image14.png"/><Relationship Id="rId37" Type="http://schemas.openxmlformats.org/officeDocument/2006/relationships/image" Target="../media/image55.svg"/><Relationship Id="rId5" Type="http://schemas.openxmlformats.org/officeDocument/2006/relationships/image" Target="../media/image21.svg"/><Relationship Id="rId15" Type="http://schemas.openxmlformats.org/officeDocument/2006/relationships/image" Target="../media/image29.svg"/><Relationship Id="rId23" Type="http://schemas.openxmlformats.org/officeDocument/2006/relationships/image" Target="../media/image37.svg"/><Relationship Id="rId28" Type="http://schemas.openxmlformats.org/officeDocument/2006/relationships/image" Target="../media/image8.png"/><Relationship Id="rId36" Type="http://schemas.openxmlformats.org/officeDocument/2006/relationships/image" Target="../media/image54.png"/><Relationship Id="rId10" Type="http://schemas.openxmlformats.org/officeDocument/2006/relationships/image" Target="../media/image24.png"/><Relationship Id="rId19" Type="http://schemas.openxmlformats.org/officeDocument/2006/relationships/image" Target="../media/image33.svg"/><Relationship Id="rId31" Type="http://schemas.openxmlformats.org/officeDocument/2006/relationships/image" Target="../media/image13.svg"/><Relationship Id="rId4" Type="http://schemas.openxmlformats.org/officeDocument/2006/relationships/image" Target="../media/image20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7.svg"/><Relationship Id="rId30" Type="http://schemas.openxmlformats.org/officeDocument/2006/relationships/image" Target="../media/image12.png"/><Relationship Id="rId35" Type="http://schemas.openxmlformats.org/officeDocument/2006/relationships/image" Target="../media/image17.svg"/><Relationship Id="rId8" Type="http://schemas.openxmlformats.org/officeDocument/2006/relationships/image" Target="../media/image22.png"/><Relationship Id="rId3" Type="http://schemas.openxmlformats.org/officeDocument/2006/relationships/image" Target="../media/image19.sv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svg"/><Relationship Id="rId18" Type="http://schemas.openxmlformats.org/officeDocument/2006/relationships/image" Target="../media/image32.png"/><Relationship Id="rId26" Type="http://schemas.openxmlformats.org/officeDocument/2006/relationships/image" Target="../media/image6.png"/><Relationship Id="rId21" Type="http://schemas.openxmlformats.org/officeDocument/2006/relationships/image" Target="../media/image35.svg"/><Relationship Id="rId34" Type="http://schemas.openxmlformats.org/officeDocument/2006/relationships/image" Target="../media/image16.png"/><Relationship Id="rId7" Type="http://schemas.openxmlformats.org/officeDocument/2006/relationships/image" Target="../media/image11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5" Type="http://schemas.openxmlformats.org/officeDocument/2006/relationships/image" Target="../media/image39.svg"/><Relationship Id="rId33" Type="http://schemas.openxmlformats.org/officeDocument/2006/relationships/image" Target="../media/image15.svg"/><Relationship Id="rId2" Type="http://schemas.openxmlformats.org/officeDocument/2006/relationships/image" Target="../media/image18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29" Type="http://schemas.openxmlformats.org/officeDocument/2006/relationships/image" Target="../media/image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5.svg"/><Relationship Id="rId24" Type="http://schemas.openxmlformats.org/officeDocument/2006/relationships/image" Target="../media/image38.png"/><Relationship Id="rId32" Type="http://schemas.openxmlformats.org/officeDocument/2006/relationships/image" Target="../media/image14.png"/><Relationship Id="rId37" Type="http://schemas.openxmlformats.org/officeDocument/2006/relationships/image" Target="../media/image55.svg"/><Relationship Id="rId5" Type="http://schemas.openxmlformats.org/officeDocument/2006/relationships/image" Target="../media/image21.svg"/><Relationship Id="rId15" Type="http://schemas.openxmlformats.org/officeDocument/2006/relationships/image" Target="../media/image29.svg"/><Relationship Id="rId23" Type="http://schemas.openxmlformats.org/officeDocument/2006/relationships/image" Target="../media/image37.svg"/><Relationship Id="rId28" Type="http://schemas.openxmlformats.org/officeDocument/2006/relationships/image" Target="../media/image8.png"/><Relationship Id="rId36" Type="http://schemas.openxmlformats.org/officeDocument/2006/relationships/image" Target="../media/image54.png"/><Relationship Id="rId10" Type="http://schemas.openxmlformats.org/officeDocument/2006/relationships/image" Target="../media/image24.png"/><Relationship Id="rId19" Type="http://schemas.openxmlformats.org/officeDocument/2006/relationships/image" Target="../media/image33.svg"/><Relationship Id="rId31" Type="http://schemas.openxmlformats.org/officeDocument/2006/relationships/image" Target="../media/image13.svg"/><Relationship Id="rId4" Type="http://schemas.openxmlformats.org/officeDocument/2006/relationships/image" Target="../media/image20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7.svg"/><Relationship Id="rId30" Type="http://schemas.openxmlformats.org/officeDocument/2006/relationships/image" Target="../media/image12.png"/><Relationship Id="rId35" Type="http://schemas.openxmlformats.org/officeDocument/2006/relationships/image" Target="../media/image17.svg"/><Relationship Id="rId8" Type="http://schemas.openxmlformats.org/officeDocument/2006/relationships/image" Target="../media/image22.png"/><Relationship Id="rId3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svg"/><Relationship Id="rId18" Type="http://schemas.openxmlformats.org/officeDocument/2006/relationships/image" Target="../media/image32.png"/><Relationship Id="rId26" Type="http://schemas.openxmlformats.org/officeDocument/2006/relationships/image" Target="../media/image6.png"/><Relationship Id="rId3" Type="http://schemas.openxmlformats.org/officeDocument/2006/relationships/image" Target="../media/image19.svg"/><Relationship Id="rId21" Type="http://schemas.openxmlformats.org/officeDocument/2006/relationships/image" Target="../media/image35.svg"/><Relationship Id="rId34" Type="http://schemas.openxmlformats.org/officeDocument/2006/relationships/image" Target="../media/image16.png"/><Relationship Id="rId7" Type="http://schemas.openxmlformats.org/officeDocument/2006/relationships/image" Target="../media/image11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5" Type="http://schemas.openxmlformats.org/officeDocument/2006/relationships/image" Target="../media/image39.svg"/><Relationship Id="rId33" Type="http://schemas.openxmlformats.org/officeDocument/2006/relationships/image" Target="../media/image15.svg"/><Relationship Id="rId2" Type="http://schemas.openxmlformats.org/officeDocument/2006/relationships/image" Target="../media/image18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29" Type="http://schemas.openxmlformats.org/officeDocument/2006/relationships/image" Target="../media/image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5.svg"/><Relationship Id="rId24" Type="http://schemas.openxmlformats.org/officeDocument/2006/relationships/image" Target="../media/image38.png"/><Relationship Id="rId32" Type="http://schemas.openxmlformats.org/officeDocument/2006/relationships/image" Target="../media/image14.png"/><Relationship Id="rId5" Type="http://schemas.openxmlformats.org/officeDocument/2006/relationships/image" Target="../media/image21.svg"/><Relationship Id="rId15" Type="http://schemas.openxmlformats.org/officeDocument/2006/relationships/image" Target="../media/image29.svg"/><Relationship Id="rId23" Type="http://schemas.openxmlformats.org/officeDocument/2006/relationships/image" Target="../media/image37.svg"/><Relationship Id="rId28" Type="http://schemas.openxmlformats.org/officeDocument/2006/relationships/image" Target="../media/image8.png"/><Relationship Id="rId10" Type="http://schemas.openxmlformats.org/officeDocument/2006/relationships/image" Target="../media/image24.png"/><Relationship Id="rId19" Type="http://schemas.openxmlformats.org/officeDocument/2006/relationships/image" Target="../media/image33.svg"/><Relationship Id="rId31" Type="http://schemas.openxmlformats.org/officeDocument/2006/relationships/image" Target="../media/image13.svg"/><Relationship Id="rId4" Type="http://schemas.openxmlformats.org/officeDocument/2006/relationships/image" Target="../media/image20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7.svg"/><Relationship Id="rId30" Type="http://schemas.openxmlformats.org/officeDocument/2006/relationships/image" Target="../media/image12.png"/><Relationship Id="rId35" Type="http://schemas.openxmlformats.org/officeDocument/2006/relationships/image" Target="../media/image17.svg"/><Relationship Id="rId8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sv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21" Type="http://schemas.openxmlformats.org/officeDocument/2006/relationships/image" Target="../media/image25.svg"/><Relationship Id="rId34" Type="http://schemas.openxmlformats.org/officeDocument/2006/relationships/image" Target="../media/image38.pn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17" Type="http://schemas.openxmlformats.org/officeDocument/2006/relationships/image" Target="../media/image21.svg"/><Relationship Id="rId25" Type="http://schemas.openxmlformats.org/officeDocument/2006/relationships/image" Target="../media/image29.svg"/><Relationship Id="rId33" Type="http://schemas.openxmlformats.org/officeDocument/2006/relationships/image" Target="../media/image37.sv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29" Type="http://schemas.openxmlformats.org/officeDocument/2006/relationships/image" Target="../media/image3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24" Type="http://schemas.openxmlformats.org/officeDocument/2006/relationships/image" Target="../media/image28.png"/><Relationship Id="rId32" Type="http://schemas.openxmlformats.org/officeDocument/2006/relationships/image" Target="../media/image36.png"/><Relationship Id="rId37" Type="http://schemas.openxmlformats.org/officeDocument/2006/relationships/image" Target="../media/image55.svg"/><Relationship Id="rId5" Type="http://schemas.openxmlformats.org/officeDocument/2006/relationships/image" Target="../media/image9.svg"/><Relationship Id="rId15" Type="http://schemas.openxmlformats.org/officeDocument/2006/relationships/image" Target="../media/image19.svg"/><Relationship Id="rId23" Type="http://schemas.openxmlformats.org/officeDocument/2006/relationships/image" Target="../media/image27.svg"/><Relationship Id="rId28" Type="http://schemas.openxmlformats.org/officeDocument/2006/relationships/image" Target="../media/image32.png"/><Relationship Id="rId36" Type="http://schemas.openxmlformats.org/officeDocument/2006/relationships/image" Target="../media/image54.png"/><Relationship Id="rId10" Type="http://schemas.openxmlformats.org/officeDocument/2006/relationships/image" Target="../media/image14.png"/><Relationship Id="rId19" Type="http://schemas.openxmlformats.org/officeDocument/2006/relationships/image" Target="../media/image23.svg"/><Relationship Id="rId31" Type="http://schemas.openxmlformats.org/officeDocument/2006/relationships/image" Target="../media/image35.svg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svg"/><Relationship Id="rId30" Type="http://schemas.openxmlformats.org/officeDocument/2006/relationships/image" Target="../media/image34.png"/><Relationship Id="rId35" Type="http://schemas.openxmlformats.org/officeDocument/2006/relationships/image" Target="../media/image39.svg"/><Relationship Id="rId8" Type="http://schemas.openxmlformats.org/officeDocument/2006/relationships/image" Target="../media/image12.png"/><Relationship Id="rId3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svg"/><Relationship Id="rId18" Type="http://schemas.openxmlformats.org/officeDocument/2006/relationships/image" Target="../media/image32.png"/><Relationship Id="rId26" Type="http://schemas.openxmlformats.org/officeDocument/2006/relationships/image" Target="../media/image6.png"/><Relationship Id="rId3" Type="http://schemas.openxmlformats.org/officeDocument/2006/relationships/image" Target="../media/image19.svg"/><Relationship Id="rId21" Type="http://schemas.openxmlformats.org/officeDocument/2006/relationships/image" Target="../media/image35.svg"/><Relationship Id="rId34" Type="http://schemas.openxmlformats.org/officeDocument/2006/relationships/image" Target="../media/image16.png"/><Relationship Id="rId7" Type="http://schemas.openxmlformats.org/officeDocument/2006/relationships/image" Target="../media/image11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5" Type="http://schemas.openxmlformats.org/officeDocument/2006/relationships/image" Target="../media/image39.svg"/><Relationship Id="rId33" Type="http://schemas.openxmlformats.org/officeDocument/2006/relationships/image" Target="../media/image15.svg"/><Relationship Id="rId2" Type="http://schemas.openxmlformats.org/officeDocument/2006/relationships/image" Target="../media/image18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29" Type="http://schemas.openxmlformats.org/officeDocument/2006/relationships/image" Target="../media/image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5.svg"/><Relationship Id="rId24" Type="http://schemas.openxmlformats.org/officeDocument/2006/relationships/image" Target="../media/image38.png"/><Relationship Id="rId32" Type="http://schemas.openxmlformats.org/officeDocument/2006/relationships/image" Target="../media/image14.png"/><Relationship Id="rId5" Type="http://schemas.openxmlformats.org/officeDocument/2006/relationships/image" Target="../media/image21.svg"/><Relationship Id="rId15" Type="http://schemas.openxmlformats.org/officeDocument/2006/relationships/image" Target="../media/image29.svg"/><Relationship Id="rId23" Type="http://schemas.openxmlformats.org/officeDocument/2006/relationships/image" Target="../media/image37.svg"/><Relationship Id="rId28" Type="http://schemas.openxmlformats.org/officeDocument/2006/relationships/image" Target="../media/image8.png"/><Relationship Id="rId10" Type="http://schemas.openxmlformats.org/officeDocument/2006/relationships/image" Target="../media/image24.png"/><Relationship Id="rId19" Type="http://schemas.openxmlformats.org/officeDocument/2006/relationships/image" Target="../media/image33.svg"/><Relationship Id="rId31" Type="http://schemas.openxmlformats.org/officeDocument/2006/relationships/image" Target="../media/image13.svg"/><Relationship Id="rId4" Type="http://schemas.openxmlformats.org/officeDocument/2006/relationships/image" Target="../media/image20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7.svg"/><Relationship Id="rId30" Type="http://schemas.openxmlformats.org/officeDocument/2006/relationships/image" Target="../media/image12.png"/><Relationship Id="rId35" Type="http://schemas.openxmlformats.org/officeDocument/2006/relationships/image" Target="../media/image17.svg"/><Relationship Id="rId8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sv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21" Type="http://schemas.openxmlformats.org/officeDocument/2006/relationships/image" Target="../media/image25.svg"/><Relationship Id="rId34" Type="http://schemas.openxmlformats.org/officeDocument/2006/relationships/image" Target="../media/image38.pn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17" Type="http://schemas.openxmlformats.org/officeDocument/2006/relationships/image" Target="../media/image21.svg"/><Relationship Id="rId25" Type="http://schemas.openxmlformats.org/officeDocument/2006/relationships/image" Target="../media/image29.svg"/><Relationship Id="rId33" Type="http://schemas.openxmlformats.org/officeDocument/2006/relationships/image" Target="../media/image37.sv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29" Type="http://schemas.openxmlformats.org/officeDocument/2006/relationships/image" Target="../media/image3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24" Type="http://schemas.openxmlformats.org/officeDocument/2006/relationships/image" Target="../media/image28.png"/><Relationship Id="rId32" Type="http://schemas.openxmlformats.org/officeDocument/2006/relationships/image" Target="../media/image36.png"/><Relationship Id="rId37" Type="http://schemas.openxmlformats.org/officeDocument/2006/relationships/image" Target="../media/image55.svg"/><Relationship Id="rId5" Type="http://schemas.openxmlformats.org/officeDocument/2006/relationships/image" Target="../media/image9.svg"/><Relationship Id="rId15" Type="http://schemas.openxmlformats.org/officeDocument/2006/relationships/image" Target="../media/image19.svg"/><Relationship Id="rId23" Type="http://schemas.openxmlformats.org/officeDocument/2006/relationships/image" Target="../media/image27.svg"/><Relationship Id="rId28" Type="http://schemas.openxmlformats.org/officeDocument/2006/relationships/image" Target="../media/image32.png"/><Relationship Id="rId36" Type="http://schemas.openxmlformats.org/officeDocument/2006/relationships/image" Target="../media/image54.png"/><Relationship Id="rId10" Type="http://schemas.openxmlformats.org/officeDocument/2006/relationships/image" Target="../media/image14.png"/><Relationship Id="rId19" Type="http://schemas.openxmlformats.org/officeDocument/2006/relationships/image" Target="../media/image23.svg"/><Relationship Id="rId31" Type="http://schemas.openxmlformats.org/officeDocument/2006/relationships/image" Target="../media/image35.svg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svg"/><Relationship Id="rId30" Type="http://schemas.openxmlformats.org/officeDocument/2006/relationships/image" Target="../media/image34.png"/><Relationship Id="rId35" Type="http://schemas.openxmlformats.org/officeDocument/2006/relationships/image" Target="../media/image39.svg"/><Relationship Id="rId8" Type="http://schemas.openxmlformats.org/officeDocument/2006/relationships/image" Target="../media/image12.png"/><Relationship Id="rId3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7.pn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Big_Mac_hamburger.jpg" TargetMode="Externa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s://biol312.opened.ca/do-men-and-women-age-differentl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697CEF-5D78-3E43-978C-073D2115F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2076" y="3025676"/>
            <a:ext cx="9465924" cy="539457"/>
          </a:xfrm>
        </p:spPr>
        <p:txBody>
          <a:bodyPr>
            <a:normAutofit/>
          </a:bodyPr>
          <a:lstStyle/>
          <a:p>
            <a:r>
              <a:rPr lang="de-AT" sz="3000" dirty="0"/>
              <a:t>Lernstrecke 4 Wirtschaft in Österreich und der Welt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111E99-03BD-708F-D1DE-97A79C2DC8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8260"/>
            <a:ext cx="9144000" cy="1154589"/>
          </a:xfrm>
        </p:spPr>
        <p:txBody>
          <a:bodyPr>
            <a:normAutofit/>
          </a:bodyPr>
          <a:lstStyle/>
          <a:p>
            <a:r>
              <a:rPr lang="de-AT" sz="4900" b="1" dirty="0"/>
              <a:t>Wirtschaft im Wandel</a:t>
            </a:r>
          </a:p>
        </p:txBody>
      </p:sp>
    </p:spTree>
    <p:extLst>
      <p:ext uri="{BB962C8B-B14F-4D97-AF65-F5344CB8AC3E}">
        <p14:creationId xmlns:p14="http://schemas.microsoft.com/office/powerpoint/2010/main" val="266181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05F3E-AAD1-905A-85B4-5EC20CA90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8482F1E-74FA-8D1C-6F4A-95C53139C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10</a:t>
            </a:fld>
            <a:endParaRPr lang="de-AT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BE6AF7DD-F8DB-60AD-E912-DF5883694B49}"/>
              </a:ext>
            </a:extLst>
          </p:cNvPr>
          <p:cNvSpPr/>
          <p:nvPr/>
        </p:nvSpPr>
        <p:spPr>
          <a:xfrm>
            <a:off x="1" y="1889980"/>
            <a:ext cx="12191999" cy="276646"/>
          </a:xfrm>
          <a:custGeom>
            <a:avLst/>
            <a:gdLst>
              <a:gd name="connsiteX0" fmla="*/ 0 w 3669631"/>
              <a:gd name="connsiteY0" fmla="*/ 67185 h 214909"/>
              <a:gd name="connsiteX1" fmla="*/ 842210 w 3669631"/>
              <a:gd name="connsiteY1" fmla="*/ 7027 h 214909"/>
              <a:gd name="connsiteX2" fmla="*/ 1852863 w 3669631"/>
              <a:gd name="connsiteY2" fmla="*/ 211564 h 214909"/>
              <a:gd name="connsiteX3" fmla="*/ 2779295 w 3669631"/>
              <a:gd name="connsiteY3" fmla="*/ 139374 h 214909"/>
              <a:gd name="connsiteX4" fmla="*/ 3669631 w 3669631"/>
              <a:gd name="connsiteY4" fmla="*/ 211564 h 21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631" h="214909">
                <a:moveTo>
                  <a:pt x="0" y="67185"/>
                </a:moveTo>
                <a:cubicBezTo>
                  <a:pt x="266700" y="25074"/>
                  <a:pt x="533400" y="-17036"/>
                  <a:pt x="842210" y="7027"/>
                </a:cubicBezTo>
                <a:cubicBezTo>
                  <a:pt x="1151020" y="31090"/>
                  <a:pt x="1530016" y="189506"/>
                  <a:pt x="1852863" y="211564"/>
                </a:cubicBezTo>
                <a:cubicBezTo>
                  <a:pt x="2175710" y="233622"/>
                  <a:pt x="2476500" y="139374"/>
                  <a:pt x="2779295" y="139374"/>
                </a:cubicBezTo>
                <a:cubicBezTo>
                  <a:pt x="3082090" y="139374"/>
                  <a:pt x="3375860" y="175469"/>
                  <a:pt x="3669631" y="21156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2C38D224-2451-8854-14E1-BBD95073BCF5}"/>
              </a:ext>
            </a:extLst>
          </p:cNvPr>
          <p:cNvGrpSpPr/>
          <p:nvPr/>
        </p:nvGrpSpPr>
        <p:grpSpPr>
          <a:xfrm>
            <a:off x="3135600" y="2118498"/>
            <a:ext cx="5920798" cy="3954680"/>
            <a:chOff x="328287" y="2303833"/>
            <a:chExt cx="6741615" cy="3414653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44DCFB2A-FF03-541F-589B-477CA9730756}"/>
                </a:ext>
              </a:extLst>
            </p:cNvPr>
            <p:cNvGrpSpPr/>
            <p:nvPr/>
          </p:nvGrpSpPr>
          <p:grpSpPr>
            <a:xfrm>
              <a:off x="328287" y="2303833"/>
              <a:ext cx="6741615" cy="3414653"/>
              <a:chOff x="328287" y="2303833"/>
              <a:chExt cx="6741615" cy="3414653"/>
            </a:xfrm>
          </p:grpSpPr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76BBF12A-3894-62A7-F6C3-2BBB0BC98E86}"/>
                  </a:ext>
                </a:extLst>
              </p:cNvPr>
              <p:cNvSpPr/>
              <p:nvPr/>
            </p:nvSpPr>
            <p:spPr>
              <a:xfrm rot="21540000">
                <a:off x="328287" y="2533803"/>
                <a:ext cx="6741615" cy="3184683"/>
              </a:xfrm>
              <a:custGeom>
                <a:avLst/>
                <a:gdLst>
                  <a:gd name="connsiteX0" fmla="*/ 0 w 6741615"/>
                  <a:gd name="connsiteY0" fmla="*/ 0 h 3184683"/>
                  <a:gd name="connsiteX1" fmla="*/ 494385 w 6741615"/>
                  <a:gd name="connsiteY1" fmla="*/ 0 h 3184683"/>
                  <a:gd name="connsiteX2" fmla="*/ 1056186 w 6741615"/>
                  <a:gd name="connsiteY2" fmla="*/ 0 h 3184683"/>
                  <a:gd name="connsiteX3" fmla="*/ 1752820 w 6741615"/>
                  <a:gd name="connsiteY3" fmla="*/ 0 h 3184683"/>
                  <a:gd name="connsiteX4" fmla="*/ 2314621 w 6741615"/>
                  <a:gd name="connsiteY4" fmla="*/ 0 h 3184683"/>
                  <a:gd name="connsiteX5" fmla="*/ 2674174 w 6741615"/>
                  <a:gd name="connsiteY5" fmla="*/ 0 h 3184683"/>
                  <a:gd name="connsiteX6" fmla="*/ 3168559 w 6741615"/>
                  <a:gd name="connsiteY6" fmla="*/ 0 h 3184683"/>
                  <a:gd name="connsiteX7" fmla="*/ 3730360 w 6741615"/>
                  <a:gd name="connsiteY7" fmla="*/ 0 h 3184683"/>
                  <a:gd name="connsiteX8" fmla="*/ 4292162 w 6741615"/>
                  <a:gd name="connsiteY8" fmla="*/ 0 h 3184683"/>
                  <a:gd name="connsiteX9" fmla="*/ 4719131 w 6741615"/>
                  <a:gd name="connsiteY9" fmla="*/ 0 h 3184683"/>
                  <a:gd name="connsiteX10" fmla="*/ 5078683 w 6741615"/>
                  <a:gd name="connsiteY10" fmla="*/ 0 h 3184683"/>
                  <a:gd name="connsiteX11" fmla="*/ 5505652 w 6741615"/>
                  <a:gd name="connsiteY11" fmla="*/ 0 h 3184683"/>
                  <a:gd name="connsiteX12" fmla="*/ 6067454 w 6741615"/>
                  <a:gd name="connsiteY12" fmla="*/ 0 h 3184683"/>
                  <a:gd name="connsiteX13" fmla="*/ 6741615 w 6741615"/>
                  <a:gd name="connsiteY13" fmla="*/ 0 h 3184683"/>
                  <a:gd name="connsiteX14" fmla="*/ 6741615 w 6741615"/>
                  <a:gd name="connsiteY14" fmla="*/ 498934 h 3184683"/>
                  <a:gd name="connsiteX15" fmla="*/ 6741615 w 6741615"/>
                  <a:gd name="connsiteY15" fmla="*/ 997867 h 3184683"/>
                  <a:gd name="connsiteX16" fmla="*/ 6741615 w 6741615"/>
                  <a:gd name="connsiteY16" fmla="*/ 1433107 h 3184683"/>
                  <a:gd name="connsiteX17" fmla="*/ 6741615 w 6741615"/>
                  <a:gd name="connsiteY17" fmla="*/ 1900194 h 3184683"/>
                  <a:gd name="connsiteX18" fmla="*/ 6741615 w 6741615"/>
                  <a:gd name="connsiteY18" fmla="*/ 2462822 h 3184683"/>
                  <a:gd name="connsiteX19" fmla="*/ 6741615 w 6741615"/>
                  <a:gd name="connsiteY19" fmla="*/ 3184683 h 3184683"/>
                  <a:gd name="connsiteX20" fmla="*/ 6314646 w 6741615"/>
                  <a:gd name="connsiteY20" fmla="*/ 3184683 h 3184683"/>
                  <a:gd name="connsiteX21" fmla="*/ 5955093 w 6741615"/>
                  <a:gd name="connsiteY21" fmla="*/ 3184683 h 3184683"/>
                  <a:gd name="connsiteX22" fmla="*/ 5393292 w 6741615"/>
                  <a:gd name="connsiteY22" fmla="*/ 3184683 h 3184683"/>
                  <a:gd name="connsiteX23" fmla="*/ 4966323 w 6741615"/>
                  <a:gd name="connsiteY23" fmla="*/ 3184683 h 3184683"/>
                  <a:gd name="connsiteX24" fmla="*/ 4539354 w 6741615"/>
                  <a:gd name="connsiteY24" fmla="*/ 3184683 h 3184683"/>
                  <a:gd name="connsiteX25" fmla="*/ 3910137 w 6741615"/>
                  <a:gd name="connsiteY25" fmla="*/ 3184683 h 3184683"/>
                  <a:gd name="connsiteX26" fmla="*/ 3280919 w 6741615"/>
                  <a:gd name="connsiteY26" fmla="*/ 3184683 h 3184683"/>
                  <a:gd name="connsiteX27" fmla="*/ 2853950 w 6741615"/>
                  <a:gd name="connsiteY27" fmla="*/ 3184683 h 3184683"/>
                  <a:gd name="connsiteX28" fmla="*/ 2494398 w 6741615"/>
                  <a:gd name="connsiteY28" fmla="*/ 3184683 h 3184683"/>
                  <a:gd name="connsiteX29" fmla="*/ 2000012 w 6741615"/>
                  <a:gd name="connsiteY29" fmla="*/ 3184683 h 3184683"/>
                  <a:gd name="connsiteX30" fmla="*/ 1573043 w 6741615"/>
                  <a:gd name="connsiteY30" fmla="*/ 3184683 h 3184683"/>
                  <a:gd name="connsiteX31" fmla="*/ 1213491 w 6741615"/>
                  <a:gd name="connsiteY31" fmla="*/ 3184683 h 3184683"/>
                  <a:gd name="connsiteX32" fmla="*/ 786522 w 6741615"/>
                  <a:gd name="connsiteY32" fmla="*/ 3184683 h 3184683"/>
                  <a:gd name="connsiteX33" fmla="*/ 0 w 6741615"/>
                  <a:gd name="connsiteY33" fmla="*/ 3184683 h 3184683"/>
                  <a:gd name="connsiteX34" fmla="*/ 0 w 6741615"/>
                  <a:gd name="connsiteY34" fmla="*/ 2717596 h 3184683"/>
                  <a:gd name="connsiteX35" fmla="*/ 0 w 6741615"/>
                  <a:gd name="connsiteY35" fmla="*/ 2218662 h 3184683"/>
                  <a:gd name="connsiteX36" fmla="*/ 0 w 6741615"/>
                  <a:gd name="connsiteY36" fmla="*/ 1656035 h 3184683"/>
                  <a:gd name="connsiteX37" fmla="*/ 0 w 6741615"/>
                  <a:gd name="connsiteY37" fmla="*/ 1125255 h 3184683"/>
                  <a:gd name="connsiteX38" fmla="*/ 0 w 6741615"/>
                  <a:gd name="connsiteY38" fmla="*/ 530781 h 3184683"/>
                  <a:gd name="connsiteX39" fmla="*/ 0 w 6741615"/>
                  <a:gd name="connsiteY39" fmla="*/ 0 h 31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741615" h="3184683" fill="none" extrusionOk="0">
                    <a:moveTo>
                      <a:pt x="0" y="0"/>
                    </a:moveTo>
                    <a:cubicBezTo>
                      <a:pt x="179022" y="-5498"/>
                      <a:pt x="377083" y="57889"/>
                      <a:pt x="494385" y="0"/>
                    </a:cubicBezTo>
                    <a:cubicBezTo>
                      <a:pt x="611688" y="-57889"/>
                      <a:pt x="927379" y="41933"/>
                      <a:pt x="1056186" y="0"/>
                    </a:cubicBezTo>
                    <a:cubicBezTo>
                      <a:pt x="1184993" y="-41933"/>
                      <a:pt x="1588690" y="53152"/>
                      <a:pt x="1752820" y="0"/>
                    </a:cubicBezTo>
                    <a:cubicBezTo>
                      <a:pt x="1916950" y="-53152"/>
                      <a:pt x="2110154" y="65239"/>
                      <a:pt x="2314621" y="0"/>
                    </a:cubicBezTo>
                    <a:cubicBezTo>
                      <a:pt x="2519088" y="-65239"/>
                      <a:pt x="2555049" y="7912"/>
                      <a:pt x="2674174" y="0"/>
                    </a:cubicBezTo>
                    <a:cubicBezTo>
                      <a:pt x="2793299" y="-7912"/>
                      <a:pt x="3008385" y="45091"/>
                      <a:pt x="3168559" y="0"/>
                    </a:cubicBezTo>
                    <a:cubicBezTo>
                      <a:pt x="3328734" y="-45091"/>
                      <a:pt x="3606092" y="57728"/>
                      <a:pt x="3730360" y="0"/>
                    </a:cubicBezTo>
                    <a:cubicBezTo>
                      <a:pt x="3854628" y="-57728"/>
                      <a:pt x="4135657" y="12576"/>
                      <a:pt x="4292162" y="0"/>
                    </a:cubicBezTo>
                    <a:cubicBezTo>
                      <a:pt x="4448667" y="-12576"/>
                      <a:pt x="4616172" y="44046"/>
                      <a:pt x="4719131" y="0"/>
                    </a:cubicBezTo>
                    <a:cubicBezTo>
                      <a:pt x="4822090" y="-44046"/>
                      <a:pt x="4916154" y="31800"/>
                      <a:pt x="5078683" y="0"/>
                    </a:cubicBezTo>
                    <a:cubicBezTo>
                      <a:pt x="5241212" y="-31800"/>
                      <a:pt x="5344790" y="5269"/>
                      <a:pt x="5505652" y="0"/>
                    </a:cubicBezTo>
                    <a:cubicBezTo>
                      <a:pt x="5666514" y="-5269"/>
                      <a:pt x="5950780" y="49350"/>
                      <a:pt x="6067454" y="0"/>
                    </a:cubicBezTo>
                    <a:cubicBezTo>
                      <a:pt x="6184128" y="-49350"/>
                      <a:pt x="6528192" y="55774"/>
                      <a:pt x="6741615" y="0"/>
                    </a:cubicBezTo>
                    <a:cubicBezTo>
                      <a:pt x="6796721" y="159092"/>
                      <a:pt x="6723617" y="320344"/>
                      <a:pt x="6741615" y="498934"/>
                    </a:cubicBezTo>
                    <a:cubicBezTo>
                      <a:pt x="6759613" y="677524"/>
                      <a:pt x="6690741" y="801385"/>
                      <a:pt x="6741615" y="997867"/>
                    </a:cubicBezTo>
                    <a:cubicBezTo>
                      <a:pt x="6792489" y="1194349"/>
                      <a:pt x="6715788" y="1264842"/>
                      <a:pt x="6741615" y="1433107"/>
                    </a:cubicBezTo>
                    <a:cubicBezTo>
                      <a:pt x="6767442" y="1601372"/>
                      <a:pt x="6685678" y="1711755"/>
                      <a:pt x="6741615" y="1900194"/>
                    </a:cubicBezTo>
                    <a:cubicBezTo>
                      <a:pt x="6797552" y="2088633"/>
                      <a:pt x="6712469" y="2250544"/>
                      <a:pt x="6741615" y="2462822"/>
                    </a:cubicBezTo>
                    <a:cubicBezTo>
                      <a:pt x="6770761" y="2675100"/>
                      <a:pt x="6660074" y="3023461"/>
                      <a:pt x="6741615" y="3184683"/>
                    </a:cubicBezTo>
                    <a:cubicBezTo>
                      <a:pt x="6536345" y="3192998"/>
                      <a:pt x="6527485" y="3139713"/>
                      <a:pt x="6314646" y="3184683"/>
                    </a:cubicBezTo>
                    <a:cubicBezTo>
                      <a:pt x="6101807" y="3229653"/>
                      <a:pt x="6121531" y="3155069"/>
                      <a:pt x="5955093" y="3184683"/>
                    </a:cubicBezTo>
                    <a:cubicBezTo>
                      <a:pt x="5788655" y="3214297"/>
                      <a:pt x="5626665" y="3159481"/>
                      <a:pt x="5393292" y="3184683"/>
                    </a:cubicBezTo>
                    <a:cubicBezTo>
                      <a:pt x="5159919" y="3209885"/>
                      <a:pt x="5136854" y="3144060"/>
                      <a:pt x="4966323" y="3184683"/>
                    </a:cubicBezTo>
                    <a:cubicBezTo>
                      <a:pt x="4795792" y="3225306"/>
                      <a:pt x="4711045" y="3175099"/>
                      <a:pt x="4539354" y="3184683"/>
                    </a:cubicBezTo>
                    <a:cubicBezTo>
                      <a:pt x="4367663" y="3194267"/>
                      <a:pt x="4147906" y="3169544"/>
                      <a:pt x="3910137" y="3184683"/>
                    </a:cubicBezTo>
                    <a:cubicBezTo>
                      <a:pt x="3672368" y="3199822"/>
                      <a:pt x="3501703" y="3135034"/>
                      <a:pt x="3280919" y="3184683"/>
                    </a:cubicBezTo>
                    <a:cubicBezTo>
                      <a:pt x="3060135" y="3234332"/>
                      <a:pt x="3050007" y="3139761"/>
                      <a:pt x="2853950" y="3184683"/>
                    </a:cubicBezTo>
                    <a:cubicBezTo>
                      <a:pt x="2657893" y="3229605"/>
                      <a:pt x="2654856" y="3152992"/>
                      <a:pt x="2494398" y="3184683"/>
                    </a:cubicBezTo>
                    <a:cubicBezTo>
                      <a:pt x="2333940" y="3216374"/>
                      <a:pt x="2231468" y="3140507"/>
                      <a:pt x="2000012" y="3184683"/>
                    </a:cubicBezTo>
                    <a:cubicBezTo>
                      <a:pt x="1768556" y="3228859"/>
                      <a:pt x="1718296" y="3155951"/>
                      <a:pt x="1573043" y="3184683"/>
                    </a:cubicBezTo>
                    <a:cubicBezTo>
                      <a:pt x="1427790" y="3213415"/>
                      <a:pt x="1351414" y="3161059"/>
                      <a:pt x="1213491" y="3184683"/>
                    </a:cubicBezTo>
                    <a:cubicBezTo>
                      <a:pt x="1075568" y="3208307"/>
                      <a:pt x="991012" y="3164246"/>
                      <a:pt x="786522" y="3184683"/>
                    </a:cubicBezTo>
                    <a:cubicBezTo>
                      <a:pt x="582032" y="3205120"/>
                      <a:pt x="177858" y="3164701"/>
                      <a:pt x="0" y="3184683"/>
                    </a:cubicBezTo>
                    <a:cubicBezTo>
                      <a:pt x="-37093" y="2967090"/>
                      <a:pt x="54069" y="2862493"/>
                      <a:pt x="0" y="2717596"/>
                    </a:cubicBezTo>
                    <a:cubicBezTo>
                      <a:pt x="-54069" y="2572699"/>
                      <a:pt x="12150" y="2359288"/>
                      <a:pt x="0" y="2218662"/>
                    </a:cubicBezTo>
                    <a:cubicBezTo>
                      <a:pt x="-12150" y="2078036"/>
                      <a:pt x="48769" y="1799748"/>
                      <a:pt x="0" y="1656035"/>
                    </a:cubicBezTo>
                    <a:cubicBezTo>
                      <a:pt x="-48769" y="1512322"/>
                      <a:pt x="35439" y="1246845"/>
                      <a:pt x="0" y="1125255"/>
                    </a:cubicBezTo>
                    <a:cubicBezTo>
                      <a:pt x="-35439" y="1003665"/>
                      <a:pt x="69861" y="713901"/>
                      <a:pt x="0" y="530781"/>
                    </a:cubicBezTo>
                    <a:cubicBezTo>
                      <a:pt x="-69861" y="347661"/>
                      <a:pt x="32007" y="124812"/>
                      <a:pt x="0" y="0"/>
                    </a:cubicBezTo>
                    <a:close/>
                  </a:path>
                  <a:path w="6741615" h="3184683" stroke="0" extrusionOk="0">
                    <a:moveTo>
                      <a:pt x="0" y="0"/>
                    </a:moveTo>
                    <a:cubicBezTo>
                      <a:pt x="268803" y="-52655"/>
                      <a:pt x="376928" y="46451"/>
                      <a:pt x="561801" y="0"/>
                    </a:cubicBezTo>
                    <a:cubicBezTo>
                      <a:pt x="746674" y="-46451"/>
                      <a:pt x="801158" y="24283"/>
                      <a:pt x="921354" y="0"/>
                    </a:cubicBezTo>
                    <a:cubicBezTo>
                      <a:pt x="1041550" y="-24283"/>
                      <a:pt x="1306071" y="30721"/>
                      <a:pt x="1617988" y="0"/>
                    </a:cubicBezTo>
                    <a:cubicBezTo>
                      <a:pt x="1929905" y="-30721"/>
                      <a:pt x="1949761" y="12726"/>
                      <a:pt x="2247205" y="0"/>
                    </a:cubicBezTo>
                    <a:cubicBezTo>
                      <a:pt x="2544649" y="-12726"/>
                      <a:pt x="2473772" y="33615"/>
                      <a:pt x="2606758" y="0"/>
                    </a:cubicBezTo>
                    <a:cubicBezTo>
                      <a:pt x="2739744" y="-33615"/>
                      <a:pt x="3068363" y="59954"/>
                      <a:pt x="3235975" y="0"/>
                    </a:cubicBezTo>
                    <a:cubicBezTo>
                      <a:pt x="3403587" y="-59954"/>
                      <a:pt x="3615703" y="38856"/>
                      <a:pt x="3730360" y="0"/>
                    </a:cubicBezTo>
                    <a:cubicBezTo>
                      <a:pt x="3845017" y="-38856"/>
                      <a:pt x="4208057" y="33047"/>
                      <a:pt x="4359578" y="0"/>
                    </a:cubicBezTo>
                    <a:cubicBezTo>
                      <a:pt x="4511099" y="-33047"/>
                      <a:pt x="4688174" y="34484"/>
                      <a:pt x="4921379" y="0"/>
                    </a:cubicBezTo>
                    <a:cubicBezTo>
                      <a:pt x="5154584" y="-34484"/>
                      <a:pt x="5172894" y="21873"/>
                      <a:pt x="5348348" y="0"/>
                    </a:cubicBezTo>
                    <a:cubicBezTo>
                      <a:pt x="5523802" y="-21873"/>
                      <a:pt x="5600401" y="5072"/>
                      <a:pt x="5775317" y="0"/>
                    </a:cubicBezTo>
                    <a:cubicBezTo>
                      <a:pt x="5950233" y="-5072"/>
                      <a:pt x="6047172" y="14175"/>
                      <a:pt x="6134870" y="0"/>
                    </a:cubicBezTo>
                    <a:cubicBezTo>
                      <a:pt x="6222568" y="-14175"/>
                      <a:pt x="6454974" y="60587"/>
                      <a:pt x="6741615" y="0"/>
                    </a:cubicBezTo>
                    <a:cubicBezTo>
                      <a:pt x="6744529" y="191249"/>
                      <a:pt x="6704548" y="304774"/>
                      <a:pt x="6741615" y="435240"/>
                    </a:cubicBezTo>
                    <a:cubicBezTo>
                      <a:pt x="6778682" y="565706"/>
                      <a:pt x="6687148" y="733390"/>
                      <a:pt x="6741615" y="1029714"/>
                    </a:cubicBezTo>
                    <a:cubicBezTo>
                      <a:pt x="6796082" y="1326038"/>
                      <a:pt x="6692909" y="1299957"/>
                      <a:pt x="6741615" y="1464954"/>
                    </a:cubicBezTo>
                    <a:cubicBezTo>
                      <a:pt x="6790321" y="1629951"/>
                      <a:pt x="6732579" y="1791745"/>
                      <a:pt x="6741615" y="1963888"/>
                    </a:cubicBezTo>
                    <a:cubicBezTo>
                      <a:pt x="6750651" y="2136031"/>
                      <a:pt x="6725788" y="2326715"/>
                      <a:pt x="6741615" y="2526515"/>
                    </a:cubicBezTo>
                    <a:cubicBezTo>
                      <a:pt x="6757442" y="2726315"/>
                      <a:pt x="6712915" y="2930084"/>
                      <a:pt x="6741615" y="3184683"/>
                    </a:cubicBezTo>
                    <a:cubicBezTo>
                      <a:pt x="6431644" y="3226533"/>
                      <a:pt x="6341546" y="3125977"/>
                      <a:pt x="6044981" y="3184683"/>
                    </a:cubicBezTo>
                    <a:cubicBezTo>
                      <a:pt x="5748416" y="3243389"/>
                      <a:pt x="5617024" y="3166013"/>
                      <a:pt x="5483180" y="3184683"/>
                    </a:cubicBezTo>
                    <a:cubicBezTo>
                      <a:pt x="5349336" y="3203353"/>
                      <a:pt x="5123240" y="3132248"/>
                      <a:pt x="4988795" y="3184683"/>
                    </a:cubicBezTo>
                    <a:cubicBezTo>
                      <a:pt x="4854351" y="3237118"/>
                      <a:pt x="4508378" y="3146169"/>
                      <a:pt x="4359578" y="3184683"/>
                    </a:cubicBezTo>
                    <a:cubicBezTo>
                      <a:pt x="4210778" y="3223197"/>
                      <a:pt x="4160428" y="3171022"/>
                      <a:pt x="4000025" y="3184683"/>
                    </a:cubicBezTo>
                    <a:cubicBezTo>
                      <a:pt x="3839622" y="3198344"/>
                      <a:pt x="3813340" y="3154976"/>
                      <a:pt x="3640472" y="3184683"/>
                    </a:cubicBezTo>
                    <a:cubicBezTo>
                      <a:pt x="3467604" y="3214390"/>
                      <a:pt x="3103519" y="3168002"/>
                      <a:pt x="2943839" y="3184683"/>
                    </a:cubicBezTo>
                    <a:cubicBezTo>
                      <a:pt x="2784159" y="3201364"/>
                      <a:pt x="2719416" y="3181325"/>
                      <a:pt x="2584286" y="3184683"/>
                    </a:cubicBezTo>
                    <a:cubicBezTo>
                      <a:pt x="2449156" y="3188041"/>
                      <a:pt x="2110816" y="3169399"/>
                      <a:pt x="1887652" y="3184683"/>
                    </a:cubicBezTo>
                    <a:cubicBezTo>
                      <a:pt x="1664488" y="3199967"/>
                      <a:pt x="1573593" y="3138924"/>
                      <a:pt x="1325851" y="3184683"/>
                    </a:cubicBezTo>
                    <a:cubicBezTo>
                      <a:pt x="1078109" y="3230442"/>
                      <a:pt x="907931" y="3171145"/>
                      <a:pt x="696634" y="3184683"/>
                    </a:cubicBezTo>
                    <a:cubicBezTo>
                      <a:pt x="485337" y="3198221"/>
                      <a:pt x="178047" y="3165236"/>
                      <a:pt x="0" y="3184683"/>
                    </a:cubicBezTo>
                    <a:cubicBezTo>
                      <a:pt x="-53069" y="3017044"/>
                      <a:pt x="6637" y="2911905"/>
                      <a:pt x="0" y="2685749"/>
                    </a:cubicBezTo>
                    <a:cubicBezTo>
                      <a:pt x="-6637" y="2459593"/>
                      <a:pt x="53912" y="2299449"/>
                      <a:pt x="0" y="2186816"/>
                    </a:cubicBezTo>
                    <a:cubicBezTo>
                      <a:pt x="-53912" y="2074183"/>
                      <a:pt x="25694" y="1795082"/>
                      <a:pt x="0" y="1687882"/>
                    </a:cubicBezTo>
                    <a:cubicBezTo>
                      <a:pt x="-25694" y="1580682"/>
                      <a:pt x="50072" y="1433020"/>
                      <a:pt x="0" y="1188948"/>
                    </a:cubicBezTo>
                    <a:cubicBezTo>
                      <a:pt x="-50072" y="944876"/>
                      <a:pt x="6717" y="770279"/>
                      <a:pt x="0" y="626321"/>
                    </a:cubicBezTo>
                    <a:cubicBezTo>
                      <a:pt x="-6717" y="482363"/>
                      <a:pt x="8861" y="163800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E75A2F4E-4CBC-10D2-7C43-275504C4BCE2}"/>
                  </a:ext>
                </a:extLst>
              </p:cNvPr>
              <p:cNvSpPr/>
              <p:nvPr/>
            </p:nvSpPr>
            <p:spPr>
              <a:xfrm>
                <a:off x="3432046" y="2614787"/>
                <a:ext cx="200559" cy="2175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Freihandform: Form 20">
                <a:extLst>
                  <a:ext uri="{FF2B5EF4-FFF2-40B4-BE49-F238E27FC236}">
                    <a16:creationId xmlns:a16="http://schemas.microsoft.com/office/drawing/2014/main" id="{58D740DF-C96F-3A60-1F9E-1056BE305916}"/>
                  </a:ext>
                </a:extLst>
              </p:cNvPr>
              <p:cNvSpPr/>
              <p:nvPr/>
            </p:nvSpPr>
            <p:spPr>
              <a:xfrm>
                <a:off x="3489349" y="2303833"/>
                <a:ext cx="85954" cy="466261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5A70F144-C043-43DB-FE87-A7988E40C1DB}"/>
                </a:ext>
              </a:extLst>
            </p:cNvPr>
            <p:cNvSpPr/>
            <p:nvPr/>
          </p:nvSpPr>
          <p:spPr>
            <a:xfrm rot="21540000">
              <a:off x="652464" y="2948355"/>
              <a:ext cx="5960280" cy="2534882"/>
            </a:xfrm>
            <a:custGeom>
              <a:avLst/>
              <a:gdLst>
                <a:gd name="connsiteX0" fmla="*/ 0 w 5960280"/>
                <a:gd name="connsiteY0" fmla="*/ 0 h 2534882"/>
                <a:gd name="connsiteX1" fmla="*/ 476822 w 5960280"/>
                <a:gd name="connsiteY1" fmla="*/ 0 h 2534882"/>
                <a:gd name="connsiteX2" fmla="*/ 894042 w 5960280"/>
                <a:gd name="connsiteY2" fmla="*/ 0 h 2534882"/>
                <a:gd name="connsiteX3" fmla="*/ 1609276 w 5960280"/>
                <a:gd name="connsiteY3" fmla="*/ 0 h 2534882"/>
                <a:gd name="connsiteX4" fmla="*/ 2324509 w 5960280"/>
                <a:gd name="connsiteY4" fmla="*/ 0 h 2534882"/>
                <a:gd name="connsiteX5" fmla="*/ 2860934 w 5960280"/>
                <a:gd name="connsiteY5" fmla="*/ 0 h 2534882"/>
                <a:gd name="connsiteX6" fmla="*/ 3456962 w 5960280"/>
                <a:gd name="connsiteY6" fmla="*/ 0 h 2534882"/>
                <a:gd name="connsiteX7" fmla="*/ 4172196 w 5960280"/>
                <a:gd name="connsiteY7" fmla="*/ 0 h 2534882"/>
                <a:gd name="connsiteX8" fmla="*/ 4589416 w 5960280"/>
                <a:gd name="connsiteY8" fmla="*/ 0 h 2534882"/>
                <a:gd name="connsiteX9" fmla="*/ 5304649 w 5960280"/>
                <a:gd name="connsiteY9" fmla="*/ 0 h 2534882"/>
                <a:gd name="connsiteX10" fmla="*/ 5960280 w 5960280"/>
                <a:gd name="connsiteY10" fmla="*/ 0 h 2534882"/>
                <a:gd name="connsiteX11" fmla="*/ 5960280 w 5960280"/>
                <a:gd name="connsiteY11" fmla="*/ 506976 h 2534882"/>
                <a:gd name="connsiteX12" fmla="*/ 5960280 w 5960280"/>
                <a:gd name="connsiteY12" fmla="*/ 988604 h 2534882"/>
                <a:gd name="connsiteX13" fmla="*/ 5960280 w 5960280"/>
                <a:gd name="connsiteY13" fmla="*/ 1419534 h 2534882"/>
                <a:gd name="connsiteX14" fmla="*/ 5960280 w 5960280"/>
                <a:gd name="connsiteY14" fmla="*/ 1875813 h 2534882"/>
                <a:gd name="connsiteX15" fmla="*/ 5960280 w 5960280"/>
                <a:gd name="connsiteY15" fmla="*/ 2534882 h 2534882"/>
                <a:gd name="connsiteX16" fmla="*/ 5543060 w 5960280"/>
                <a:gd name="connsiteY16" fmla="*/ 2534882 h 2534882"/>
                <a:gd name="connsiteX17" fmla="*/ 4887430 w 5960280"/>
                <a:gd name="connsiteY17" fmla="*/ 2534882 h 2534882"/>
                <a:gd name="connsiteX18" fmla="*/ 4231799 w 5960280"/>
                <a:gd name="connsiteY18" fmla="*/ 2534882 h 2534882"/>
                <a:gd name="connsiteX19" fmla="*/ 3754976 w 5960280"/>
                <a:gd name="connsiteY19" fmla="*/ 2534882 h 2534882"/>
                <a:gd name="connsiteX20" fmla="*/ 3337757 w 5960280"/>
                <a:gd name="connsiteY20" fmla="*/ 2534882 h 2534882"/>
                <a:gd name="connsiteX21" fmla="*/ 2741729 w 5960280"/>
                <a:gd name="connsiteY21" fmla="*/ 2534882 h 2534882"/>
                <a:gd name="connsiteX22" fmla="*/ 2145701 w 5960280"/>
                <a:gd name="connsiteY22" fmla="*/ 2534882 h 2534882"/>
                <a:gd name="connsiteX23" fmla="*/ 1490070 w 5960280"/>
                <a:gd name="connsiteY23" fmla="*/ 2534882 h 2534882"/>
                <a:gd name="connsiteX24" fmla="*/ 953645 w 5960280"/>
                <a:gd name="connsiteY24" fmla="*/ 2534882 h 2534882"/>
                <a:gd name="connsiteX25" fmla="*/ 0 w 5960280"/>
                <a:gd name="connsiteY25" fmla="*/ 2534882 h 2534882"/>
                <a:gd name="connsiteX26" fmla="*/ 0 w 5960280"/>
                <a:gd name="connsiteY26" fmla="*/ 2078603 h 2534882"/>
                <a:gd name="connsiteX27" fmla="*/ 0 w 5960280"/>
                <a:gd name="connsiteY27" fmla="*/ 1520929 h 2534882"/>
                <a:gd name="connsiteX28" fmla="*/ 0 w 5960280"/>
                <a:gd name="connsiteY28" fmla="*/ 1039302 h 2534882"/>
                <a:gd name="connsiteX29" fmla="*/ 0 w 5960280"/>
                <a:gd name="connsiteY29" fmla="*/ 532325 h 2534882"/>
                <a:gd name="connsiteX30" fmla="*/ 0 w 5960280"/>
                <a:gd name="connsiteY30" fmla="*/ 0 h 253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960280" h="2534882" fill="none" extrusionOk="0">
                  <a:moveTo>
                    <a:pt x="0" y="0"/>
                  </a:moveTo>
                  <a:cubicBezTo>
                    <a:pt x="110158" y="-23003"/>
                    <a:pt x="381299" y="45978"/>
                    <a:pt x="476822" y="0"/>
                  </a:cubicBezTo>
                  <a:cubicBezTo>
                    <a:pt x="572345" y="-45978"/>
                    <a:pt x="770599" y="15428"/>
                    <a:pt x="894042" y="0"/>
                  </a:cubicBezTo>
                  <a:cubicBezTo>
                    <a:pt x="1017485" y="-15428"/>
                    <a:pt x="1445590" y="62395"/>
                    <a:pt x="1609276" y="0"/>
                  </a:cubicBezTo>
                  <a:cubicBezTo>
                    <a:pt x="1772962" y="-62395"/>
                    <a:pt x="2016041" y="50636"/>
                    <a:pt x="2324509" y="0"/>
                  </a:cubicBezTo>
                  <a:cubicBezTo>
                    <a:pt x="2632977" y="-50636"/>
                    <a:pt x="2605251" y="28227"/>
                    <a:pt x="2860934" y="0"/>
                  </a:cubicBezTo>
                  <a:cubicBezTo>
                    <a:pt x="3116618" y="-28227"/>
                    <a:pt x="3268960" y="5289"/>
                    <a:pt x="3456962" y="0"/>
                  </a:cubicBezTo>
                  <a:cubicBezTo>
                    <a:pt x="3644964" y="-5289"/>
                    <a:pt x="3816342" y="77717"/>
                    <a:pt x="4172196" y="0"/>
                  </a:cubicBezTo>
                  <a:cubicBezTo>
                    <a:pt x="4528050" y="-77717"/>
                    <a:pt x="4386913" y="6310"/>
                    <a:pt x="4589416" y="0"/>
                  </a:cubicBezTo>
                  <a:cubicBezTo>
                    <a:pt x="4791919" y="-6310"/>
                    <a:pt x="5100567" y="76628"/>
                    <a:pt x="5304649" y="0"/>
                  </a:cubicBezTo>
                  <a:cubicBezTo>
                    <a:pt x="5508731" y="-76628"/>
                    <a:pt x="5793590" y="16424"/>
                    <a:pt x="5960280" y="0"/>
                  </a:cubicBezTo>
                  <a:cubicBezTo>
                    <a:pt x="5960822" y="101530"/>
                    <a:pt x="5911075" y="287736"/>
                    <a:pt x="5960280" y="506976"/>
                  </a:cubicBezTo>
                  <a:cubicBezTo>
                    <a:pt x="6009485" y="726216"/>
                    <a:pt x="5908995" y="842507"/>
                    <a:pt x="5960280" y="988604"/>
                  </a:cubicBezTo>
                  <a:cubicBezTo>
                    <a:pt x="6011565" y="1134701"/>
                    <a:pt x="5960150" y="1248343"/>
                    <a:pt x="5960280" y="1419534"/>
                  </a:cubicBezTo>
                  <a:cubicBezTo>
                    <a:pt x="5960410" y="1590725"/>
                    <a:pt x="5941269" y="1781972"/>
                    <a:pt x="5960280" y="1875813"/>
                  </a:cubicBezTo>
                  <a:cubicBezTo>
                    <a:pt x="5979291" y="1969654"/>
                    <a:pt x="5909314" y="2345847"/>
                    <a:pt x="5960280" y="2534882"/>
                  </a:cubicBezTo>
                  <a:cubicBezTo>
                    <a:pt x="5845723" y="2575316"/>
                    <a:pt x="5699954" y="2510954"/>
                    <a:pt x="5543060" y="2534882"/>
                  </a:cubicBezTo>
                  <a:cubicBezTo>
                    <a:pt x="5386166" y="2558810"/>
                    <a:pt x="5040274" y="2480600"/>
                    <a:pt x="4887430" y="2534882"/>
                  </a:cubicBezTo>
                  <a:cubicBezTo>
                    <a:pt x="4734586" y="2589164"/>
                    <a:pt x="4556580" y="2480429"/>
                    <a:pt x="4231799" y="2534882"/>
                  </a:cubicBezTo>
                  <a:cubicBezTo>
                    <a:pt x="3907018" y="2589335"/>
                    <a:pt x="3860938" y="2478237"/>
                    <a:pt x="3754976" y="2534882"/>
                  </a:cubicBezTo>
                  <a:cubicBezTo>
                    <a:pt x="3649014" y="2591527"/>
                    <a:pt x="3437817" y="2526678"/>
                    <a:pt x="3337757" y="2534882"/>
                  </a:cubicBezTo>
                  <a:cubicBezTo>
                    <a:pt x="3237697" y="2543086"/>
                    <a:pt x="2996120" y="2465624"/>
                    <a:pt x="2741729" y="2534882"/>
                  </a:cubicBezTo>
                  <a:cubicBezTo>
                    <a:pt x="2487338" y="2604140"/>
                    <a:pt x="2280175" y="2482173"/>
                    <a:pt x="2145701" y="2534882"/>
                  </a:cubicBezTo>
                  <a:cubicBezTo>
                    <a:pt x="2011227" y="2587591"/>
                    <a:pt x="1780750" y="2515826"/>
                    <a:pt x="1490070" y="2534882"/>
                  </a:cubicBezTo>
                  <a:cubicBezTo>
                    <a:pt x="1199390" y="2553938"/>
                    <a:pt x="1095322" y="2508972"/>
                    <a:pt x="953645" y="2534882"/>
                  </a:cubicBezTo>
                  <a:cubicBezTo>
                    <a:pt x="811968" y="2560792"/>
                    <a:pt x="393068" y="2526812"/>
                    <a:pt x="0" y="2534882"/>
                  </a:cubicBezTo>
                  <a:cubicBezTo>
                    <a:pt x="-22195" y="2317520"/>
                    <a:pt x="1115" y="2250040"/>
                    <a:pt x="0" y="2078603"/>
                  </a:cubicBezTo>
                  <a:cubicBezTo>
                    <a:pt x="-1115" y="1907166"/>
                    <a:pt x="6217" y="1738404"/>
                    <a:pt x="0" y="1520929"/>
                  </a:cubicBezTo>
                  <a:cubicBezTo>
                    <a:pt x="-6217" y="1303454"/>
                    <a:pt x="38683" y="1167119"/>
                    <a:pt x="0" y="1039302"/>
                  </a:cubicBezTo>
                  <a:cubicBezTo>
                    <a:pt x="-38683" y="911485"/>
                    <a:pt x="47807" y="655568"/>
                    <a:pt x="0" y="532325"/>
                  </a:cubicBezTo>
                  <a:cubicBezTo>
                    <a:pt x="-47807" y="409082"/>
                    <a:pt x="5432" y="198582"/>
                    <a:pt x="0" y="0"/>
                  </a:cubicBezTo>
                  <a:close/>
                </a:path>
                <a:path w="5960280" h="2534882" stroke="0" extrusionOk="0">
                  <a:moveTo>
                    <a:pt x="0" y="0"/>
                  </a:moveTo>
                  <a:cubicBezTo>
                    <a:pt x="227620" y="-14940"/>
                    <a:pt x="389070" y="77916"/>
                    <a:pt x="655631" y="0"/>
                  </a:cubicBezTo>
                  <a:cubicBezTo>
                    <a:pt x="922192" y="-77916"/>
                    <a:pt x="907876" y="48803"/>
                    <a:pt x="1072850" y="0"/>
                  </a:cubicBezTo>
                  <a:cubicBezTo>
                    <a:pt x="1237824" y="-48803"/>
                    <a:pt x="1429150" y="11398"/>
                    <a:pt x="1609276" y="0"/>
                  </a:cubicBezTo>
                  <a:cubicBezTo>
                    <a:pt x="1789402" y="-11398"/>
                    <a:pt x="1852700" y="40478"/>
                    <a:pt x="2086098" y="0"/>
                  </a:cubicBezTo>
                  <a:cubicBezTo>
                    <a:pt x="2319496" y="-40478"/>
                    <a:pt x="2417317" y="77789"/>
                    <a:pt x="2741729" y="0"/>
                  </a:cubicBezTo>
                  <a:cubicBezTo>
                    <a:pt x="3066141" y="-77789"/>
                    <a:pt x="3218585" y="15634"/>
                    <a:pt x="3456962" y="0"/>
                  </a:cubicBezTo>
                  <a:cubicBezTo>
                    <a:pt x="3695339" y="-15634"/>
                    <a:pt x="3813328" y="63512"/>
                    <a:pt x="4112593" y="0"/>
                  </a:cubicBezTo>
                  <a:cubicBezTo>
                    <a:pt x="4411858" y="-63512"/>
                    <a:pt x="4616194" y="82092"/>
                    <a:pt x="4827827" y="0"/>
                  </a:cubicBezTo>
                  <a:cubicBezTo>
                    <a:pt x="5039460" y="-82092"/>
                    <a:pt x="5122746" y="39962"/>
                    <a:pt x="5364252" y="0"/>
                  </a:cubicBezTo>
                  <a:cubicBezTo>
                    <a:pt x="5605758" y="-39962"/>
                    <a:pt x="5803907" y="65662"/>
                    <a:pt x="5960280" y="0"/>
                  </a:cubicBezTo>
                  <a:cubicBezTo>
                    <a:pt x="5982237" y="234568"/>
                    <a:pt x="5935620" y="319134"/>
                    <a:pt x="5960280" y="557674"/>
                  </a:cubicBezTo>
                  <a:cubicBezTo>
                    <a:pt x="5984940" y="796214"/>
                    <a:pt x="5940241" y="895339"/>
                    <a:pt x="5960280" y="1064650"/>
                  </a:cubicBezTo>
                  <a:cubicBezTo>
                    <a:pt x="5980319" y="1233961"/>
                    <a:pt x="5911037" y="1438936"/>
                    <a:pt x="5960280" y="1596976"/>
                  </a:cubicBezTo>
                  <a:cubicBezTo>
                    <a:pt x="6009523" y="1755016"/>
                    <a:pt x="5866517" y="2114087"/>
                    <a:pt x="5960280" y="2534882"/>
                  </a:cubicBezTo>
                  <a:cubicBezTo>
                    <a:pt x="5834874" y="2535008"/>
                    <a:pt x="5628090" y="2515240"/>
                    <a:pt x="5543060" y="2534882"/>
                  </a:cubicBezTo>
                  <a:cubicBezTo>
                    <a:pt x="5458030" y="2554524"/>
                    <a:pt x="5212240" y="2516730"/>
                    <a:pt x="4887430" y="2534882"/>
                  </a:cubicBezTo>
                  <a:cubicBezTo>
                    <a:pt x="4562620" y="2553034"/>
                    <a:pt x="4597993" y="2481949"/>
                    <a:pt x="4351004" y="2534882"/>
                  </a:cubicBezTo>
                  <a:cubicBezTo>
                    <a:pt x="4104015" y="2587815"/>
                    <a:pt x="3872383" y="2483848"/>
                    <a:pt x="3695374" y="2534882"/>
                  </a:cubicBezTo>
                  <a:cubicBezTo>
                    <a:pt x="3518365" y="2585916"/>
                    <a:pt x="3365850" y="2468387"/>
                    <a:pt x="3099346" y="2534882"/>
                  </a:cubicBezTo>
                  <a:cubicBezTo>
                    <a:pt x="2832842" y="2601377"/>
                    <a:pt x="2832039" y="2530868"/>
                    <a:pt x="2682126" y="2534882"/>
                  </a:cubicBezTo>
                  <a:cubicBezTo>
                    <a:pt x="2532213" y="2538896"/>
                    <a:pt x="2457153" y="2512668"/>
                    <a:pt x="2264906" y="2534882"/>
                  </a:cubicBezTo>
                  <a:cubicBezTo>
                    <a:pt x="2072659" y="2557096"/>
                    <a:pt x="2054078" y="2520057"/>
                    <a:pt x="1847687" y="2534882"/>
                  </a:cubicBezTo>
                  <a:cubicBezTo>
                    <a:pt x="1641296" y="2549707"/>
                    <a:pt x="1516985" y="2525361"/>
                    <a:pt x="1430467" y="2534882"/>
                  </a:cubicBezTo>
                  <a:cubicBezTo>
                    <a:pt x="1343949" y="2544403"/>
                    <a:pt x="1077784" y="2474289"/>
                    <a:pt x="834439" y="2534882"/>
                  </a:cubicBezTo>
                  <a:cubicBezTo>
                    <a:pt x="591094" y="2595475"/>
                    <a:pt x="241029" y="2449204"/>
                    <a:pt x="0" y="2534882"/>
                  </a:cubicBezTo>
                  <a:cubicBezTo>
                    <a:pt x="-29572" y="2321431"/>
                    <a:pt x="36268" y="2184324"/>
                    <a:pt x="0" y="2078603"/>
                  </a:cubicBezTo>
                  <a:cubicBezTo>
                    <a:pt x="-36268" y="1972882"/>
                    <a:pt x="39173" y="1753242"/>
                    <a:pt x="0" y="1571627"/>
                  </a:cubicBezTo>
                  <a:cubicBezTo>
                    <a:pt x="-39173" y="1390012"/>
                    <a:pt x="40858" y="1290205"/>
                    <a:pt x="0" y="1140697"/>
                  </a:cubicBezTo>
                  <a:cubicBezTo>
                    <a:pt x="-40858" y="991189"/>
                    <a:pt x="39594" y="837814"/>
                    <a:pt x="0" y="659069"/>
                  </a:cubicBezTo>
                  <a:cubicBezTo>
                    <a:pt x="-39594" y="480324"/>
                    <a:pt x="45870" y="295583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Bruttoinlandsprodukt (BIP)</a:t>
              </a:r>
            </a:p>
            <a:p>
              <a:pPr algn="ctr"/>
              <a:endParaRPr lang="de-DE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Titel 1">
            <a:extLst>
              <a:ext uri="{FF2B5EF4-FFF2-40B4-BE49-F238E27FC236}">
                <a16:creationId xmlns:a16="http://schemas.microsoft.com/office/drawing/2014/main" id="{2C7254BA-C7B1-4E28-6557-52008978AFA3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Indikatoren für wirtschaftliches Wachstum</a:t>
            </a:r>
            <a:endParaRPr lang="de-DE" dirty="0"/>
          </a:p>
        </p:txBody>
      </p:sp>
      <p:pic>
        <p:nvPicPr>
          <p:cNvPr id="7" name="Grafik 6" descr="Einfache Erdgrafik">
            <a:extLst>
              <a:ext uri="{FF2B5EF4-FFF2-40B4-BE49-F238E27FC236}">
                <a16:creationId xmlns:a16="http://schemas.microsoft.com/office/drawing/2014/main" id="{E420F663-FE38-E5F4-DC66-0558B86732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420000">
            <a:off x="4779481" y="3488700"/>
            <a:ext cx="2340107" cy="224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840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D2E84-2F1A-DCA5-E42E-00BC1B501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EEDB09C-F560-EF2B-CC80-DE35EB420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11</a:t>
            </a:fld>
            <a:endParaRPr lang="de-AT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145ED711-C91D-765F-1E65-A5AF70208A81}"/>
              </a:ext>
            </a:extLst>
          </p:cNvPr>
          <p:cNvSpPr/>
          <p:nvPr/>
        </p:nvSpPr>
        <p:spPr>
          <a:xfrm>
            <a:off x="1" y="1889980"/>
            <a:ext cx="12191999" cy="276646"/>
          </a:xfrm>
          <a:custGeom>
            <a:avLst/>
            <a:gdLst>
              <a:gd name="connsiteX0" fmla="*/ 0 w 3669631"/>
              <a:gd name="connsiteY0" fmla="*/ 67185 h 214909"/>
              <a:gd name="connsiteX1" fmla="*/ 842210 w 3669631"/>
              <a:gd name="connsiteY1" fmla="*/ 7027 h 214909"/>
              <a:gd name="connsiteX2" fmla="*/ 1852863 w 3669631"/>
              <a:gd name="connsiteY2" fmla="*/ 211564 h 214909"/>
              <a:gd name="connsiteX3" fmla="*/ 2779295 w 3669631"/>
              <a:gd name="connsiteY3" fmla="*/ 139374 h 214909"/>
              <a:gd name="connsiteX4" fmla="*/ 3669631 w 3669631"/>
              <a:gd name="connsiteY4" fmla="*/ 211564 h 21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631" h="214909">
                <a:moveTo>
                  <a:pt x="0" y="67185"/>
                </a:moveTo>
                <a:cubicBezTo>
                  <a:pt x="266700" y="25074"/>
                  <a:pt x="533400" y="-17036"/>
                  <a:pt x="842210" y="7027"/>
                </a:cubicBezTo>
                <a:cubicBezTo>
                  <a:pt x="1151020" y="31090"/>
                  <a:pt x="1530016" y="189506"/>
                  <a:pt x="1852863" y="211564"/>
                </a:cubicBezTo>
                <a:cubicBezTo>
                  <a:pt x="2175710" y="233622"/>
                  <a:pt x="2476500" y="139374"/>
                  <a:pt x="2779295" y="139374"/>
                </a:cubicBezTo>
                <a:cubicBezTo>
                  <a:pt x="3082090" y="139374"/>
                  <a:pt x="3375860" y="175469"/>
                  <a:pt x="3669631" y="21156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21225222-7BD0-EC63-5B56-F2DEE74F72D3}"/>
              </a:ext>
            </a:extLst>
          </p:cNvPr>
          <p:cNvGrpSpPr/>
          <p:nvPr/>
        </p:nvGrpSpPr>
        <p:grpSpPr>
          <a:xfrm>
            <a:off x="3135600" y="2118498"/>
            <a:ext cx="5920798" cy="3954680"/>
            <a:chOff x="328287" y="2303833"/>
            <a:chExt cx="6741615" cy="3414653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E91F4B53-8B36-A553-CC2E-35A4DD96A4CB}"/>
                </a:ext>
              </a:extLst>
            </p:cNvPr>
            <p:cNvGrpSpPr/>
            <p:nvPr/>
          </p:nvGrpSpPr>
          <p:grpSpPr>
            <a:xfrm>
              <a:off x="328287" y="2303833"/>
              <a:ext cx="6741615" cy="3414653"/>
              <a:chOff x="328287" y="2303833"/>
              <a:chExt cx="6741615" cy="3414653"/>
            </a:xfrm>
          </p:grpSpPr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32031378-A29B-171F-780E-5119FE4B0102}"/>
                  </a:ext>
                </a:extLst>
              </p:cNvPr>
              <p:cNvSpPr/>
              <p:nvPr/>
            </p:nvSpPr>
            <p:spPr>
              <a:xfrm rot="21540000">
                <a:off x="328287" y="2533803"/>
                <a:ext cx="6741615" cy="3184683"/>
              </a:xfrm>
              <a:custGeom>
                <a:avLst/>
                <a:gdLst>
                  <a:gd name="connsiteX0" fmla="*/ 0 w 6741615"/>
                  <a:gd name="connsiteY0" fmla="*/ 0 h 3184683"/>
                  <a:gd name="connsiteX1" fmla="*/ 494385 w 6741615"/>
                  <a:gd name="connsiteY1" fmla="*/ 0 h 3184683"/>
                  <a:gd name="connsiteX2" fmla="*/ 1056186 w 6741615"/>
                  <a:gd name="connsiteY2" fmla="*/ 0 h 3184683"/>
                  <a:gd name="connsiteX3" fmla="*/ 1752820 w 6741615"/>
                  <a:gd name="connsiteY3" fmla="*/ 0 h 3184683"/>
                  <a:gd name="connsiteX4" fmla="*/ 2314621 w 6741615"/>
                  <a:gd name="connsiteY4" fmla="*/ 0 h 3184683"/>
                  <a:gd name="connsiteX5" fmla="*/ 2674174 w 6741615"/>
                  <a:gd name="connsiteY5" fmla="*/ 0 h 3184683"/>
                  <a:gd name="connsiteX6" fmla="*/ 3168559 w 6741615"/>
                  <a:gd name="connsiteY6" fmla="*/ 0 h 3184683"/>
                  <a:gd name="connsiteX7" fmla="*/ 3730360 w 6741615"/>
                  <a:gd name="connsiteY7" fmla="*/ 0 h 3184683"/>
                  <a:gd name="connsiteX8" fmla="*/ 4292162 w 6741615"/>
                  <a:gd name="connsiteY8" fmla="*/ 0 h 3184683"/>
                  <a:gd name="connsiteX9" fmla="*/ 4719131 w 6741615"/>
                  <a:gd name="connsiteY9" fmla="*/ 0 h 3184683"/>
                  <a:gd name="connsiteX10" fmla="*/ 5078683 w 6741615"/>
                  <a:gd name="connsiteY10" fmla="*/ 0 h 3184683"/>
                  <a:gd name="connsiteX11" fmla="*/ 5505652 w 6741615"/>
                  <a:gd name="connsiteY11" fmla="*/ 0 h 3184683"/>
                  <a:gd name="connsiteX12" fmla="*/ 6067454 w 6741615"/>
                  <a:gd name="connsiteY12" fmla="*/ 0 h 3184683"/>
                  <a:gd name="connsiteX13" fmla="*/ 6741615 w 6741615"/>
                  <a:gd name="connsiteY13" fmla="*/ 0 h 3184683"/>
                  <a:gd name="connsiteX14" fmla="*/ 6741615 w 6741615"/>
                  <a:gd name="connsiteY14" fmla="*/ 498934 h 3184683"/>
                  <a:gd name="connsiteX15" fmla="*/ 6741615 w 6741615"/>
                  <a:gd name="connsiteY15" fmla="*/ 997867 h 3184683"/>
                  <a:gd name="connsiteX16" fmla="*/ 6741615 w 6741615"/>
                  <a:gd name="connsiteY16" fmla="*/ 1433107 h 3184683"/>
                  <a:gd name="connsiteX17" fmla="*/ 6741615 w 6741615"/>
                  <a:gd name="connsiteY17" fmla="*/ 1900194 h 3184683"/>
                  <a:gd name="connsiteX18" fmla="*/ 6741615 w 6741615"/>
                  <a:gd name="connsiteY18" fmla="*/ 2462822 h 3184683"/>
                  <a:gd name="connsiteX19" fmla="*/ 6741615 w 6741615"/>
                  <a:gd name="connsiteY19" fmla="*/ 3184683 h 3184683"/>
                  <a:gd name="connsiteX20" fmla="*/ 6314646 w 6741615"/>
                  <a:gd name="connsiteY20" fmla="*/ 3184683 h 3184683"/>
                  <a:gd name="connsiteX21" fmla="*/ 5955093 w 6741615"/>
                  <a:gd name="connsiteY21" fmla="*/ 3184683 h 3184683"/>
                  <a:gd name="connsiteX22" fmla="*/ 5393292 w 6741615"/>
                  <a:gd name="connsiteY22" fmla="*/ 3184683 h 3184683"/>
                  <a:gd name="connsiteX23" fmla="*/ 4966323 w 6741615"/>
                  <a:gd name="connsiteY23" fmla="*/ 3184683 h 3184683"/>
                  <a:gd name="connsiteX24" fmla="*/ 4539354 w 6741615"/>
                  <a:gd name="connsiteY24" fmla="*/ 3184683 h 3184683"/>
                  <a:gd name="connsiteX25" fmla="*/ 3910137 w 6741615"/>
                  <a:gd name="connsiteY25" fmla="*/ 3184683 h 3184683"/>
                  <a:gd name="connsiteX26" fmla="*/ 3280919 w 6741615"/>
                  <a:gd name="connsiteY26" fmla="*/ 3184683 h 3184683"/>
                  <a:gd name="connsiteX27" fmla="*/ 2853950 w 6741615"/>
                  <a:gd name="connsiteY27" fmla="*/ 3184683 h 3184683"/>
                  <a:gd name="connsiteX28" fmla="*/ 2494398 w 6741615"/>
                  <a:gd name="connsiteY28" fmla="*/ 3184683 h 3184683"/>
                  <a:gd name="connsiteX29" fmla="*/ 2000012 w 6741615"/>
                  <a:gd name="connsiteY29" fmla="*/ 3184683 h 3184683"/>
                  <a:gd name="connsiteX30" fmla="*/ 1573043 w 6741615"/>
                  <a:gd name="connsiteY30" fmla="*/ 3184683 h 3184683"/>
                  <a:gd name="connsiteX31" fmla="*/ 1213491 w 6741615"/>
                  <a:gd name="connsiteY31" fmla="*/ 3184683 h 3184683"/>
                  <a:gd name="connsiteX32" fmla="*/ 786522 w 6741615"/>
                  <a:gd name="connsiteY32" fmla="*/ 3184683 h 3184683"/>
                  <a:gd name="connsiteX33" fmla="*/ 0 w 6741615"/>
                  <a:gd name="connsiteY33" fmla="*/ 3184683 h 3184683"/>
                  <a:gd name="connsiteX34" fmla="*/ 0 w 6741615"/>
                  <a:gd name="connsiteY34" fmla="*/ 2717596 h 3184683"/>
                  <a:gd name="connsiteX35" fmla="*/ 0 w 6741615"/>
                  <a:gd name="connsiteY35" fmla="*/ 2218662 h 3184683"/>
                  <a:gd name="connsiteX36" fmla="*/ 0 w 6741615"/>
                  <a:gd name="connsiteY36" fmla="*/ 1656035 h 3184683"/>
                  <a:gd name="connsiteX37" fmla="*/ 0 w 6741615"/>
                  <a:gd name="connsiteY37" fmla="*/ 1125255 h 3184683"/>
                  <a:gd name="connsiteX38" fmla="*/ 0 w 6741615"/>
                  <a:gd name="connsiteY38" fmla="*/ 530781 h 3184683"/>
                  <a:gd name="connsiteX39" fmla="*/ 0 w 6741615"/>
                  <a:gd name="connsiteY39" fmla="*/ 0 h 31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741615" h="3184683" fill="none" extrusionOk="0">
                    <a:moveTo>
                      <a:pt x="0" y="0"/>
                    </a:moveTo>
                    <a:cubicBezTo>
                      <a:pt x="179022" y="-5498"/>
                      <a:pt x="377083" y="57889"/>
                      <a:pt x="494385" y="0"/>
                    </a:cubicBezTo>
                    <a:cubicBezTo>
                      <a:pt x="611688" y="-57889"/>
                      <a:pt x="927379" y="41933"/>
                      <a:pt x="1056186" y="0"/>
                    </a:cubicBezTo>
                    <a:cubicBezTo>
                      <a:pt x="1184993" y="-41933"/>
                      <a:pt x="1588690" y="53152"/>
                      <a:pt x="1752820" y="0"/>
                    </a:cubicBezTo>
                    <a:cubicBezTo>
                      <a:pt x="1916950" y="-53152"/>
                      <a:pt x="2110154" y="65239"/>
                      <a:pt x="2314621" y="0"/>
                    </a:cubicBezTo>
                    <a:cubicBezTo>
                      <a:pt x="2519088" y="-65239"/>
                      <a:pt x="2555049" y="7912"/>
                      <a:pt x="2674174" y="0"/>
                    </a:cubicBezTo>
                    <a:cubicBezTo>
                      <a:pt x="2793299" y="-7912"/>
                      <a:pt x="3008385" y="45091"/>
                      <a:pt x="3168559" y="0"/>
                    </a:cubicBezTo>
                    <a:cubicBezTo>
                      <a:pt x="3328734" y="-45091"/>
                      <a:pt x="3606092" y="57728"/>
                      <a:pt x="3730360" y="0"/>
                    </a:cubicBezTo>
                    <a:cubicBezTo>
                      <a:pt x="3854628" y="-57728"/>
                      <a:pt x="4135657" y="12576"/>
                      <a:pt x="4292162" y="0"/>
                    </a:cubicBezTo>
                    <a:cubicBezTo>
                      <a:pt x="4448667" y="-12576"/>
                      <a:pt x="4616172" y="44046"/>
                      <a:pt x="4719131" y="0"/>
                    </a:cubicBezTo>
                    <a:cubicBezTo>
                      <a:pt x="4822090" y="-44046"/>
                      <a:pt x="4916154" y="31800"/>
                      <a:pt x="5078683" y="0"/>
                    </a:cubicBezTo>
                    <a:cubicBezTo>
                      <a:pt x="5241212" y="-31800"/>
                      <a:pt x="5344790" y="5269"/>
                      <a:pt x="5505652" y="0"/>
                    </a:cubicBezTo>
                    <a:cubicBezTo>
                      <a:pt x="5666514" y="-5269"/>
                      <a:pt x="5950780" y="49350"/>
                      <a:pt x="6067454" y="0"/>
                    </a:cubicBezTo>
                    <a:cubicBezTo>
                      <a:pt x="6184128" y="-49350"/>
                      <a:pt x="6528192" y="55774"/>
                      <a:pt x="6741615" y="0"/>
                    </a:cubicBezTo>
                    <a:cubicBezTo>
                      <a:pt x="6796721" y="159092"/>
                      <a:pt x="6723617" y="320344"/>
                      <a:pt x="6741615" y="498934"/>
                    </a:cubicBezTo>
                    <a:cubicBezTo>
                      <a:pt x="6759613" y="677524"/>
                      <a:pt x="6690741" y="801385"/>
                      <a:pt x="6741615" y="997867"/>
                    </a:cubicBezTo>
                    <a:cubicBezTo>
                      <a:pt x="6792489" y="1194349"/>
                      <a:pt x="6715788" y="1264842"/>
                      <a:pt x="6741615" y="1433107"/>
                    </a:cubicBezTo>
                    <a:cubicBezTo>
                      <a:pt x="6767442" y="1601372"/>
                      <a:pt x="6685678" y="1711755"/>
                      <a:pt x="6741615" y="1900194"/>
                    </a:cubicBezTo>
                    <a:cubicBezTo>
                      <a:pt x="6797552" y="2088633"/>
                      <a:pt x="6712469" y="2250544"/>
                      <a:pt x="6741615" y="2462822"/>
                    </a:cubicBezTo>
                    <a:cubicBezTo>
                      <a:pt x="6770761" y="2675100"/>
                      <a:pt x="6660074" y="3023461"/>
                      <a:pt x="6741615" y="3184683"/>
                    </a:cubicBezTo>
                    <a:cubicBezTo>
                      <a:pt x="6536345" y="3192998"/>
                      <a:pt x="6527485" y="3139713"/>
                      <a:pt x="6314646" y="3184683"/>
                    </a:cubicBezTo>
                    <a:cubicBezTo>
                      <a:pt x="6101807" y="3229653"/>
                      <a:pt x="6121531" y="3155069"/>
                      <a:pt x="5955093" y="3184683"/>
                    </a:cubicBezTo>
                    <a:cubicBezTo>
                      <a:pt x="5788655" y="3214297"/>
                      <a:pt x="5626665" y="3159481"/>
                      <a:pt x="5393292" y="3184683"/>
                    </a:cubicBezTo>
                    <a:cubicBezTo>
                      <a:pt x="5159919" y="3209885"/>
                      <a:pt x="5136854" y="3144060"/>
                      <a:pt x="4966323" y="3184683"/>
                    </a:cubicBezTo>
                    <a:cubicBezTo>
                      <a:pt x="4795792" y="3225306"/>
                      <a:pt x="4711045" y="3175099"/>
                      <a:pt x="4539354" y="3184683"/>
                    </a:cubicBezTo>
                    <a:cubicBezTo>
                      <a:pt x="4367663" y="3194267"/>
                      <a:pt x="4147906" y="3169544"/>
                      <a:pt x="3910137" y="3184683"/>
                    </a:cubicBezTo>
                    <a:cubicBezTo>
                      <a:pt x="3672368" y="3199822"/>
                      <a:pt x="3501703" y="3135034"/>
                      <a:pt x="3280919" y="3184683"/>
                    </a:cubicBezTo>
                    <a:cubicBezTo>
                      <a:pt x="3060135" y="3234332"/>
                      <a:pt x="3050007" y="3139761"/>
                      <a:pt x="2853950" y="3184683"/>
                    </a:cubicBezTo>
                    <a:cubicBezTo>
                      <a:pt x="2657893" y="3229605"/>
                      <a:pt x="2654856" y="3152992"/>
                      <a:pt x="2494398" y="3184683"/>
                    </a:cubicBezTo>
                    <a:cubicBezTo>
                      <a:pt x="2333940" y="3216374"/>
                      <a:pt x="2231468" y="3140507"/>
                      <a:pt x="2000012" y="3184683"/>
                    </a:cubicBezTo>
                    <a:cubicBezTo>
                      <a:pt x="1768556" y="3228859"/>
                      <a:pt x="1718296" y="3155951"/>
                      <a:pt x="1573043" y="3184683"/>
                    </a:cubicBezTo>
                    <a:cubicBezTo>
                      <a:pt x="1427790" y="3213415"/>
                      <a:pt x="1351414" y="3161059"/>
                      <a:pt x="1213491" y="3184683"/>
                    </a:cubicBezTo>
                    <a:cubicBezTo>
                      <a:pt x="1075568" y="3208307"/>
                      <a:pt x="991012" y="3164246"/>
                      <a:pt x="786522" y="3184683"/>
                    </a:cubicBezTo>
                    <a:cubicBezTo>
                      <a:pt x="582032" y="3205120"/>
                      <a:pt x="177858" y="3164701"/>
                      <a:pt x="0" y="3184683"/>
                    </a:cubicBezTo>
                    <a:cubicBezTo>
                      <a:pt x="-37093" y="2967090"/>
                      <a:pt x="54069" y="2862493"/>
                      <a:pt x="0" y="2717596"/>
                    </a:cubicBezTo>
                    <a:cubicBezTo>
                      <a:pt x="-54069" y="2572699"/>
                      <a:pt x="12150" y="2359288"/>
                      <a:pt x="0" y="2218662"/>
                    </a:cubicBezTo>
                    <a:cubicBezTo>
                      <a:pt x="-12150" y="2078036"/>
                      <a:pt x="48769" y="1799748"/>
                      <a:pt x="0" y="1656035"/>
                    </a:cubicBezTo>
                    <a:cubicBezTo>
                      <a:pt x="-48769" y="1512322"/>
                      <a:pt x="35439" y="1246845"/>
                      <a:pt x="0" y="1125255"/>
                    </a:cubicBezTo>
                    <a:cubicBezTo>
                      <a:pt x="-35439" y="1003665"/>
                      <a:pt x="69861" y="713901"/>
                      <a:pt x="0" y="530781"/>
                    </a:cubicBezTo>
                    <a:cubicBezTo>
                      <a:pt x="-69861" y="347661"/>
                      <a:pt x="32007" y="124812"/>
                      <a:pt x="0" y="0"/>
                    </a:cubicBezTo>
                    <a:close/>
                  </a:path>
                  <a:path w="6741615" h="3184683" stroke="0" extrusionOk="0">
                    <a:moveTo>
                      <a:pt x="0" y="0"/>
                    </a:moveTo>
                    <a:cubicBezTo>
                      <a:pt x="268803" y="-52655"/>
                      <a:pt x="376928" y="46451"/>
                      <a:pt x="561801" y="0"/>
                    </a:cubicBezTo>
                    <a:cubicBezTo>
                      <a:pt x="746674" y="-46451"/>
                      <a:pt x="801158" y="24283"/>
                      <a:pt x="921354" y="0"/>
                    </a:cubicBezTo>
                    <a:cubicBezTo>
                      <a:pt x="1041550" y="-24283"/>
                      <a:pt x="1306071" y="30721"/>
                      <a:pt x="1617988" y="0"/>
                    </a:cubicBezTo>
                    <a:cubicBezTo>
                      <a:pt x="1929905" y="-30721"/>
                      <a:pt x="1949761" y="12726"/>
                      <a:pt x="2247205" y="0"/>
                    </a:cubicBezTo>
                    <a:cubicBezTo>
                      <a:pt x="2544649" y="-12726"/>
                      <a:pt x="2473772" y="33615"/>
                      <a:pt x="2606758" y="0"/>
                    </a:cubicBezTo>
                    <a:cubicBezTo>
                      <a:pt x="2739744" y="-33615"/>
                      <a:pt x="3068363" y="59954"/>
                      <a:pt x="3235975" y="0"/>
                    </a:cubicBezTo>
                    <a:cubicBezTo>
                      <a:pt x="3403587" y="-59954"/>
                      <a:pt x="3615703" y="38856"/>
                      <a:pt x="3730360" y="0"/>
                    </a:cubicBezTo>
                    <a:cubicBezTo>
                      <a:pt x="3845017" y="-38856"/>
                      <a:pt x="4208057" y="33047"/>
                      <a:pt x="4359578" y="0"/>
                    </a:cubicBezTo>
                    <a:cubicBezTo>
                      <a:pt x="4511099" y="-33047"/>
                      <a:pt x="4688174" y="34484"/>
                      <a:pt x="4921379" y="0"/>
                    </a:cubicBezTo>
                    <a:cubicBezTo>
                      <a:pt x="5154584" y="-34484"/>
                      <a:pt x="5172894" y="21873"/>
                      <a:pt x="5348348" y="0"/>
                    </a:cubicBezTo>
                    <a:cubicBezTo>
                      <a:pt x="5523802" y="-21873"/>
                      <a:pt x="5600401" y="5072"/>
                      <a:pt x="5775317" y="0"/>
                    </a:cubicBezTo>
                    <a:cubicBezTo>
                      <a:pt x="5950233" y="-5072"/>
                      <a:pt x="6047172" y="14175"/>
                      <a:pt x="6134870" y="0"/>
                    </a:cubicBezTo>
                    <a:cubicBezTo>
                      <a:pt x="6222568" y="-14175"/>
                      <a:pt x="6454974" y="60587"/>
                      <a:pt x="6741615" y="0"/>
                    </a:cubicBezTo>
                    <a:cubicBezTo>
                      <a:pt x="6744529" y="191249"/>
                      <a:pt x="6704548" y="304774"/>
                      <a:pt x="6741615" y="435240"/>
                    </a:cubicBezTo>
                    <a:cubicBezTo>
                      <a:pt x="6778682" y="565706"/>
                      <a:pt x="6687148" y="733390"/>
                      <a:pt x="6741615" y="1029714"/>
                    </a:cubicBezTo>
                    <a:cubicBezTo>
                      <a:pt x="6796082" y="1326038"/>
                      <a:pt x="6692909" y="1299957"/>
                      <a:pt x="6741615" y="1464954"/>
                    </a:cubicBezTo>
                    <a:cubicBezTo>
                      <a:pt x="6790321" y="1629951"/>
                      <a:pt x="6732579" y="1791745"/>
                      <a:pt x="6741615" y="1963888"/>
                    </a:cubicBezTo>
                    <a:cubicBezTo>
                      <a:pt x="6750651" y="2136031"/>
                      <a:pt x="6725788" y="2326715"/>
                      <a:pt x="6741615" y="2526515"/>
                    </a:cubicBezTo>
                    <a:cubicBezTo>
                      <a:pt x="6757442" y="2726315"/>
                      <a:pt x="6712915" y="2930084"/>
                      <a:pt x="6741615" y="3184683"/>
                    </a:cubicBezTo>
                    <a:cubicBezTo>
                      <a:pt x="6431644" y="3226533"/>
                      <a:pt x="6341546" y="3125977"/>
                      <a:pt x="6044981" y="3184683"/>
                    </a:cubicBezTo>
                    <a:cubicBezTo>
                      <a:pt x="5748416" y="3243389"/>
                      <a:pt x="5617024" y="3166013"/>
                      <a:pt x="5483180" y="3184683"/>
                    </a:cubicBezTo>
                    <a:cubicBezTo>
                      <a:pt x="5349336" y="3203353"/>
                      <a:pt x="5123240" y="3132248"/>
                      <a:pt x="4988795" y="3184683"/>
                    </a:cubicBezTo>
                    <a:cubicBezTo>
                      <a:pt x="4854351" y="3237118"/>
                      <a:pt x="4508378" y="3146169"/>
                      <a:pt x="4359578" y="3184683"/>
                    </a:cubicBezTo>
                    <a:cubicBezTo>
                      <a:pt x="4210778" y="3223197"/>
                      <a:pt x="4160428" y="3171022"/>
                      <a:pt x="4000025" y="3184683"/>
                    </a:cubicBezTo>
                    <a:cubicBezTo>
                      <a:pt x="3839622" y="3198344"/>
                      <a:pt x="3813340" y="3154976"/>
                      <a:pt x="3640472" y="3184683"/>
                    </a:cubicBezTo>
                    <a:cubicBezTo>
                      <a:pt x="3467604" y="3214390"/>
                      <a:pt x="3103519" y="3168002"/>
                      <a:pt x="2943839" y="3184683"/>
                    </a:cubicBezTo>
                    <a:cubicBezTo>
                      <a:pt x="2784159" y="3201364"/>
                      <a:pt x="2719416" y="3181325"/>
                      <a:pt x="2584286" y="3184683"/>
                    </a:cubicBezTo>
                    <a:cubicBezTo>
                      <a:pt x="2449156" y="3188041"/>
                      <a:pt x="2110816" y="3169399"/>
                      <a:pt x="1887652" y="3184683"/>
                    </a:cubicBezTo>
                    <a:cubicBezTo>
                      <a:pt x="1664488" y="3199967"/>
                      <a:pt x="1573593" y="3138924"/>
                      <a:pt x="1325851" y="3184683"/>
                    </a:cubicBezTo>
                    <a:cubicBezTo>
                      <a:pt x="1078109" y="3230442"/>
                      <a:pt x="907931" y="3171145"/>
                      <a:pt x="696634" y="3184683"/>
                    </a:cubicBezTo>
                    <a:cubicBezTo>
                      <a:pt x="485337" y="3198221"/>
                      <a:pt x="178047" y="3165236"/>
                      <a:pt x="0" y="3184683"/>
                    </a:cubicBezTo>
                    <a:cubicBezTo>
                      <a:pt x="-53069" y="3017044"/>
                      <a:pt x="6637" y="2911905"/>
                      <a:pt x="0" y="2685749"/>
                    </a:cubicBezTo>
                    <a:cubicBezTo>
                      <a:pt x="-6637" y="2459593"/>
                      <a:pt x="53912" y="2299449"/>
                      <a:pt x="0" y="2186816"/>
                    </a:cubicBezTo>
                    <a:cubicBezTo>
                      <a:pt x="-53912" y="2074183"/>
                      <a:pt x="25694" y="1795082"/>
                      <a:pt x="0" y="1687882"/>
                    </a:cubicBezTo>
                    <a:cubicBezTo>
                      <a:pt x="-25694" y="1580682"/>
                      <a:pt x="50072" y="1433020"/>
                      <a:pt x="0" y="1188948"/>
                    </a:cubicBezTo>
                    <a:cubicBezTo>
                      <a:pt x="-50072" y="944876"/>
                      <a:pt x="6717" y="770279"/>
                      <a:pt x="0" y="626321"/>
                    </a:cubicBezTo>
                    <a:cubicBezTo>
                      <a:pt x="-6717" y="482363"/>
                      <a:pt x="8861" y="163800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F052F18C-0A2F-6FE7-8496-952BBF47BE4A}"/>
                  </a:ext>
                </a:extLst>
              </p:cNvPr>
              <p:cNvSpPr/>
              <p:nvPr/>
            </p:nvSpPr>
            <p:spPr>
              <a:xfrm>
                <a:off x="3432046" y="2614787"/>
                <a:ext cx="200559" cy="2175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Freihandform: Form 20">
                <a:extLst>
                  <a:ext uri="{FF2B5EF4-FFF2-40B4-BE49-F238E27FC236}">
                    <a16:creationId xmlns:a16="http://schemas.microsoft.com/office/drawing/2014/main" id="{77F5CE7B-030E-3266-D59C-6C1A619FA760}"/>
                  </a:ext>
                </a:extLst>
              </p:cNvPr>
              <p:cNvSpPr/>
              <p:nvPr/>
            </p:nvSpPr>
            <p:spPr>
              <a:xfrm>
                <a:off x="3489349" y="2303833"/>
                <a:ext cx="85954" cy="466261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3715207E-0EB9-98F5-C0ED-D01DE6A42C71}"/>
                </a:ext>
              </a:extLst>
            </p:cNvPr>
            <p:cNvSpPr/>
            <p:nvPr/>
          </p:nvSpPr>
          <p:spPr>
            <a:xfrm rot="21540000">
              <a:off x="652464" y="2948355"/>
              <a:ext cx="5960280" cy="2534882"/>
            </a:xfrm>
            <a:custGeom>
              <a:avLst/>
              <a:gdLst>
                <a:gd name="connsiteX0" fmla="*/ 0 w 5960280"/>
                <a:gd name="connsiteY0" fmla="*/ 0 h 2534882"/>
                <a:gd name="connsiteX1" fmla="*/ 476822 w 5960280"/>
                <a:gd name="connsiteY1" fmla="*/ 0 h 2534882"/>
                <a:gd name="connsiteX2" fmla="*/ 894042 w 5960280"/>
                <a:gd name="connsiteY2" fmla="*/ 0 h 2534882"/>
                <a:gd name="connsiteX3" fmla="*/ 1609276 w 5960280"/>
                <a:gd name="connsiteY3" fmla="*/ 0 h 2534882"/>
                <a:gd name="connsiteX4" fmla="*/ 2324509 w 5960280"/>
                <a:gd name="connsiteY4" fmla="*/ 0 h 2534882"/>
                <a:gd name="connsiteX5" fmla="*/ 2860934 w 5960280"/>
                <a:gd name="connsiteY5" fmla="*/ 0 h 2534882"/>
                <a:gd name="connsiteX6" fmla="*/ 3456962 w 5960280"/>
                <a:gd name="connsiteY6" fmla="*/ 0 h 2534882"/>
                <a:gd name="connsiteX7" fmla="*/ 4172196 w 5960280"/>
                <a:gd name="connsiteY7" fmla="*/ 0 h 2534882"/>
                <a:gd name="connsiteX8" fmla="*/ 4589416 w 5960280"/>
                <a:gd name="connsiteY8" fmla="*/ 0 h 2534882"/>
                <a:gd name="connsiteX9" fmla="*/ 5304649 w 5960280"/>
                <a:gd name="connsiteY9" fmla="*/ 0 h 2534882"/>
                <a:gd name="connsiteX10" fmla="*/ 5960280 w 5960280"/>
                <a:gd name="connsiteY10" fmla="*/ 0 h 2534882"/>
                <a:gd name="connsiteX11" fmla="*/ 5960280 w 5960280"/>
                <a:gd name="connsiteY11" fmla="*/ 506976 h 2534882"/>
                <a:gd name="connsiteX12" fmla="*/ 5960280 w 5960280"/>
                <a:gd name="connsiteY12" fmla="*/ 988604 h 2534882"/>
                <a:gd name="connsiteX13" fmla="*/ 5960280 w 5960280"/>
                <a:gd name="connsiteY13" fmla="*/ 1419534 h 2534882"/>
                <a:gd name="connsiteX14" fmla="*/ 5960280 w 5960280"/>
                <a:gd name="connsiteY14" fmla="*/ 1875813 h 2534882"/>
                <a:gd name="connsiteX15" fmla="*/ 5960280 w 5960280"/>
                <a:gd name="connsiteY15" fmla="*/ 2534882 h 2534882"/>
                <a:gd name="connsiteX16" fmla="*/ 5543060 w 5960280"/>
                <a:gd name="connsiteY16" fmla="*/ 2534882 h 2534882"/>
                <a:gd name="connsiteX17" fmla="*/ 4887430 w 5960280"/>
                <a:gd name="connsiteY17" fmla="*/ 2534882 h 2534882"/>
                <a:gd name="connsiteX18" fmla="*/ 4231799 w 5960280"/>
                <a:gd name="connsiteY18" fmla="*/ 2534882 h 2534882"/>
                <a:gd name="connsiteX19" fmla="*/ 3754976 w 5960280"/>
                <a:gd name="connsiteY19" fmla="*/ 2534882 h 2534882"/>
                <a:gd name="connsiteX20" fmla="*/ 3337757 w 5960280"/>
                <a:gd name="connsiteY20" fmla="*/ 2534882 h 2534882"/>
                <a:gd name="connsiteX21" fmla="*/ 2741729 w 5960280"/>
                <a:gd name="connsiteY21" fmla="*/ 2534882 h 2534882"/>
                <a:gd name="connsiteX22" fmla="*/ 2145701 w 5960280"/>
                <a:gd name="connsiteY22" fmla="*/ 2534882 h 2534882"/>
                <a:gd name="connsiteX23" fmla="*/ 1490070 w 5960280"/>
                <a:gd name="connsiteY23" fmla="*/ 2534882 h 2534882"/>
                <a:gd name="connsiteX24" fmla="*/ 953645 w 5960280"/>
                <a:gd name="connsiteY24" fmla="*/ 2534882 h 2534882"/>
                <a:gd name="connsiteX25" fmla="*/ 0 w 5960280"/>
                <a:gd name="connsiteY25" fmla="*/ 2534882 h 2534882"/>
                <a:gd name="connsiteX26" fmla="*/ 0 w 5960280"/>
                <a:gd name="connsiteY26" fmla="*/ 2078603 h 2534882"/>
                <a:gd name="connsiteX27" fmla="*/ 0 w 5960280"/>
                <a:gd name="connsiteY27" fmla="*/ 1520929 h 2534882"/>
                <a:gd name="connsiteX28" fmla="*/ 0 w 5960280"/>
                <a:gd name="connsiteY28" fmla="*/ 1039302 h 2534882"/>
                <a:gd name="connsiteX29" fmla="*/ 0 w 5960280"/>
                <a:gd name="connsiteY29" fmla="*/ 532325 h 2534882"/>
                <a:gd name="connsiteX30" fmla="*/ 0 w 5960280"/>
                <a:gd name="connsiteY30" fmla="*/ 0 h 253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960280" h="2534882" fill="none" extrusionOk="0">
                  <a:moveTo>
                    <a:pt x="0" y="0"/>
                  </a:moveTo>
                  <a:cubicBezTo>
                    <a:pt x="110158" y="-23003"/>
                    <a:pt x="381299" y="45978"/>
                    <a:pt x="476822" y="0"/>
                  </a:cubicBezTo>
                  <a:cubicBezTo>
                    <a:pt x="572345" y="-45978"/>
                    <a:pt x="770599" y="15428"/>
                    <a:pt x="894042" y="0"/>
                  </a:cubicBezTo>
                  <a:cubicBezTo>
                    <a:pt x="1017485" y="-15428"/>
                    <a:pt x="1445590" y="62395"/>
                    <a:pt x="1609276" y="0"/>
                  </a:cubicBezTo>
                  <a:cubicBezTo>
                    <a:pt x="1772962" y="-62395"/>
                    <a:pt x="2016041" y="50636"/>
                    <a:pt x="2324509" y="0"/>
                  </a:cubicBezTo>
                  <a:cubicBezTo>
                    <a:pt x="2632977" y="-50636"/>
                    <a:pt x="2605251" y="28227"/>
                    <a:pt x="2860934" y="0"/>
                  </a:cubicBezTo>
                  <a:cubicBezTo>
                    <a:pt x="3116618" y="-28227"/>
                    <a:pt x="3268960" y="5289"/>
                    <a:pt x="3456962" y="0"/>
                  </a:cubicBezTo>
                  <a:cubicBezTo>
                    <a:pt x="3644964" y="-5289"/>
                    <a:pt x="3816342" y="77717"/>
                    <a:pt x="4172196" y="0"/>
                  </a:cubicBezTo>
                  <a:cubicBezTo>
                    <a:pt x="4528050" y="-77717"/>
                    <a:pt x="4386913" y="6310"/>
                    <a:pt x="4589416" y="0"/>
                  </a:cubicBezTo>
                  <a:cubicBezTo>
                    <a:pt x="4791919" y="-6310"/>
                    <a:pt x="5100567" y="76628"/>
                    <a:pt x="5304649" y="0"/>
                  </a:cubicBezTo>
                  <a:cubicBezTo>
                    <a:pt x="5508731" y="-76628"/>
                    <a:pt x="5793590" y="16424"/>
                    <a:pt x="5960280" y="0"/>
                  </a:cubicBezTo>
                  <a:cubicBezTo>
                    <a:pt x="5960822" y="101530"/>
                    <a:pt x="5911075" y="287736"/>
                    <a:pt x="5960280" y="506976"/>
                  </a:cubicBezTo>
                  <a:cubicBezTo>
                    <a:pt x="6009485" y="726216"/>
                    <a:pt x="5908995" y="842507"/>
                    <a:pt x="5960280" y="988604"/>
                  </a:cubicBezTo>
                  <a:cubicBezTo>
                    <a:pt x="6011565" y="1134701"/>
                    <a:pt x="5960150" y="1248343"/>
                    <a:pt x="5960280" y="1419534"/>
                  </a:cubicBezTo>
                  <a:cubicBezTo>
                    <a:pt x="5960410" y="1590725"/>
                    <a:pt x="5941269" y="1781972"/>
                    <a:pt x="5960280" y="1875813"/>
                  </a:cubicBezTo>
                  <a:cubicBezTo>
                    <a:pt x="5979291" y="1969654"/>
                    <a:pt x="5909314" y="2345847"/>
                    <a:pt x="5960280" y="2534882"/>
                  </a:cubicBezTo>
                  <a:cubicBezTo>
                    <a:pt x="5845723" y="2575316"/>
                    <a:pt x="5699954" y="2510954"/>
                    <a:pt x="5543060" y="2534882"/>
                  </a:cubicBezTo>
                  <a:cubicBezTo>
                    <a:pt x="5386166" y="2558810"/>
                    <a:pt x="5040274" y="2480600"/>
                    <a:pt x="4887430" y="2534882"/>
                  </a:cubicBezTo>
                  <a:cubicBezTo>
                    <a:pt x="4734586" y="2589164"/>
                    <a:pt x="4556580" y="2480429"/>
                    <a:pt x="4231799" y="2534882"/>
                  </a:cubicBezTo>
                  <a:cubicBezTo>
                    <a:pt x="3907018" y="2589335"/>
                    <a:pt x="3860938" y="2478237"/>
                    <a:pt x="3754976" y="2534882"/>
                  </a:cubicBezTo>
                  <a:cubicBezTo>
                    <a:pt x="3649014" y="2591527"/>
                    <a:pt x="3437817" y="2526678"/>
                    <a:pt x="3337757" y="2534882"/>
                  </a:cubicBezTo>
                  <a:cubicBezTo>
                    <a:pt x="3237697" y="2543086"/>
                    <a:pt x="2996120" y="2465624"/>
                    <a:pt x="2741729" y="2534882"/>
                  </a:cubicBezTo>
                  <a:cubicBezTo>
                    <a:pt x="2487338" y="2604140"/>
                    <a:pt x="2280175" y="2482173"/>
                    <a:pt x="2145701" y="2534882"/>
                  </a:cubicBezTo>
                  <a:cubicBezTo>
                    <a:pt x="2011227" y="2587591"/>
                    <a:pt x="1780750" y="2515826"/>
                    <a:pt x="1490070" y="2534882"/>
                  </a:cubicBezTo>
                  <a:cubicBezTo>
                    <a:pt x="1199390" y="2553938"/>
                    <a:pt x="1095322" y="2508972"/>
                    <a:pt x="953645" y="2534882"/>
                  </a:cubicBezTo>
                  <a:cubicBezTo>
                    <a:pt x="811968" y="2560792"/>
                    <a:pt x="393068" y="2526812"/>
                    <a:pt x="0" y="2534882"/>
                  </a:cubicBezTo>
                  <a:cubicBezTo>
                    <a:pt x="-22195" y="2317520"/>
                    <a:pt x="1115" y="2250040"/>
                    <a:pt x="0" y="2078603"/>
                  </a:cubicBezTo>
                  <a:cubicBezTo>
                    <a:pt x="-1115" y="1907166"/>
                    <a:pt x="6217" y="1738404"/>
                    <a:pt x="0" y="1520929"/>
                  </a:cubicBezTo>
                  <a:cubicBezTo>
                    <a:pt x="-6217" y="1303454"/>
                    <a:pt x="38683" y="1167119"/>
                    <a:pt x="0" y="1039302"/>
                  </a:cubicBezTo>
                  <a:cubicBezTo>
                    <a:pt x="-38683" y="911485"/>
                    <a:pt x="47807" y="655568"/>
                    <a:pt x="0" y="532325"/>
                  </a:cubicBezTo>
                  <a:cubicBezTo>
                    <a:pt x="-47807" y="409082"/>
                    <a:pt x="5432" y="198582"/>
                    <a:pt x="0" y="0"/>
                  </a:cubicBezTo>
                  <a:close/>
                </a:path>
                <a:path w="5960280" h="2534882" stroke="0" extrusionOk="0">
                  <a:moveTo>
                    <a:pt x="0" y="0"/>
                  </a:moveTo>
                  <a:cubicBezTo>
                    <a:pt x="227620" y="-14940"/>
                    <a:pt x="389070" y="77916"/>
                    <a:pt x="655631" y="0"/>
                  </a:cubicBezTo>
                  <a:cubicBezTo>
                    <a:pt x="922192" y="-77916"/>
                    <a:pt x="907876" y="48803"/>
                    <a:pt x="1072850" y="0"/>
                  </a:cubicBezTo>
                  <a:cubicBezTo>
                    <a:pt x="1237824" y="-48803"/>
                    <a:pt x="1429150" y="11398"/>
                    <a:pt x="1609276" y="0"/>
                  </a:cubicBezTo>
                  <a:cubicBezTo>
                    <a:pt x="1789402" y="-11398"/>
                    <a:pt x="1852700" y="40478"/>
                    <a:pt x="2086098" y="0"/>
                  </a:cubicBezTo>
                  <a:cubicBezTo>
                    <a:pt x="2319496" y="-40478"/>
                    <a:pt x="2417317" y="77789"/>
                    <a:pt x="2741729" y="0"/>
                  </a:cubicBezTo>
                  <a:cubicBezTo>
                    <a:pt x="3066141" y="-77789"/>
                    <a:pt x="3218585" y="15634"/>
                    <a:pt x="3456962" y="0"/>
                  </a:cubicBezTo>
                  <a:cubicBezTo>
                    <a:pt x="3695339" y="-15634"/>
                    <a:pt x="3813328" y="63512"/>
                    <a:pt x="4112593" y="0"/>
                  </a:cubicBezTo>
                  <a:cubicBezTo>
                    <a:pt x="4411858" y="-63512"/>
                    <a:pt x="4616194" y="82092"/>
                    <a:pt x="4827827" y="0"/>
                  </a:cubicBezTo>
                  <a:cubicBezTo>
                    <a:pt x="5039460" y="-82092"/>
                    <a:pt x="5122746" y="39962"/>
                    <a:pt x="5364252" y="0"/>
                  </a:cubicBezTo>
                  <a:cubicBezTo>
                    <a:pt x="5605758" y="-39962"/>
                    <a:pt x="5803907" y="65662"/>
                    <a:pt x="5960280" y="0"/>
                  </a:cubicBezTo>
                  <a:cubicBezTo>
                    <a:pt x="5982237" y="234568"/>
                    <a:pt x="5935620" y="319134"/>
                    <a:pt x="5960280" y="557674"/>
                  </a:cubicBezTo>
                  <a:cubicBezTo>
                    <a:pt x="5984940" y="796214"/>
                    <a:pt x="5940241" y="895339"/>
                    <a:pt x="5960280" y="1064650"/>
                  </a:cubicBezTo>
                  <a:cubicBezTo>
                    <a:pt x="5980319" y="1233961"/>
                    <a:pt x="5911037" y="1438936"/>
                    <a:pt x="5960280" y="1596976"/>
                  </a:cubicBezTo>
                  <a:cubicBezTo>
                    <a:pt x="6009523" y="1755016"/>
                    <a:pt x="5866517" y="2114087"/>
                    <a:pt x="5960280" y="2534882"/>
                  </a:cubicBezTo>
                  <a:cubicBezTo>
                    <a:pt x="5834874" y="2535008"/>
                    <a:pt x="5628090" y="2515240"/>
                    <a:pt x="5543060" y="2534882"/>
                  </a:cubicBezTo>
                  <a:cubicBezTo>
                    <a:pt x="5458030" y="2554524"/>
                    <a:pt x="5212240" y="2516730"/>
                    <a:pt x="4887430" y="2534882"/>
                  </a:cubicBezTo>
                  <a:cubicBezTo>
                    <a:pt x="4562620" y="2553034"/>
                    <a:pt x="4597993" y="2481949"/>
                    <a:pt x="4351004" y="2534882"/>
                  </a:cubicBezTo>
                  <a:cubicBezTo>
                    <a:pt x="4104015" y="2587815"/>
                    <a:pt x="3872383" y="2483848"/>
                    <a:pt x="3695374" y="2534882"/>
                  </a:cubicBezTo>
                  <a:cubicBezTo>
                    <a:pt x="3518365" y="2585916"/>
                    <a:pt x="3365850" y="2468387"/>
                    <a:pt x="3099346" y="2534882"/>
                  </a:cubicBezTo>
                  <a:cubicBezTo>
                    <a:pt x="2832842" y="2601377"/>
                    <a:pt x="2832039" y="2530868"/>
                    <a:pt x="2682126" y="2534882"/>
                  </a:cubicBezTo>
                  <a:cubicBezTo>
                    <a:pt x="2532213" y="2538896"/>
                    <a:pt x="2457153" y="2512668"/>
                    <a:pt x="2264906" y="2534882"/>
                  </a:cubicBezTo>
                  <a:cubicBezTo>
                    <a:pt x="2072659" y="2557096"/>
                    <a:pt x="2054078" y="2520057"/>
                    <a:pt x="1847687" y="2534882"/>
                  </a:cubicBezTo>
                  <a:cubicBezTo>
                    <a:pt x="1641296" y="2549707"/>
                    <a:pt x="1516985" y="2525361"/>
                    <a:pt x="1430467" y="2534882"/>
                  </a:cubicBezTo>
                  <a:cubicBezTo>
                    <a:pt x="1343949" y="2544403"/>
                    <a:pt x="1077784" y="2474289"/>
                    <a:pt x="834439" y="2534882"/>
                  </a:cubicBezTo>
                  <a:cubicBezTo>
                    <a:pt x="591094" y="2595475"/>
                    <a:pt x="241029" y="2449204"/>
                    <a:pt x="0" y="2534882"/>
                  </a:cubicBezTo>
                  <a:cubicBezTo>
                    <a:pt x="-29572" y="2321431"/>
                    <a:pt x="36268" y="2184324"/>
                    <a:pt x="0" y="2078603"/>
                  </a:cubicBezTo>
                  <a:cubicBezTo>
                    <a:pt x="-36268" y="1972882"/>
                    <a:pt x="39173" y="1753242"/>
                    <a:pt x="0" y="1571627"/>
                  </a:cubicBezTo>
                  <a:cubicBezTo>
                    <a:pt x="-39173" y="1390012"/>
                    <a:pt x="40858" y="1290205"/>
                    <a:pt x="0" y="1140697"/>
                  </a:cubicBezTo>
                  <a:cubicBezTo>
                    <a:pt x="-40858" y="991189"/>
                    <a:pt x="39594" y="837814"/>
                    <a:pt x="0" y="659069"/>
                  </a:cubicBezTo>
                  <a:cubicBezTo>
                    <a:pt x="-39594" y="480324"/>
                    <a:pt x="45870" y="295583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Human Development Index (HDI)</a:t>
              </a:r>
            </a:p>
            <a:p>
              <a:pPr algn="ctr"/>
              <a:endParaRPr lang="de-DE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Titel 1">
            <a:extLst>
              <a:ext uri="{FF2B5EF4-FFF2-40B4-BE49-F238E27FC236}">
                <a16:creationId xmlns:a16="http://schemas.microsoft.com/office/drawing/2014/main" id="{9C7DA4AB-4BAC-ABFA-A131-D3527B3B6EC4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Indikatoren für wirtschaftliches Wachstum</a:t>
            </a:r>
            <a:endParaRPr lang="de-DE" dirty="0"/>
          </a:p>
        </p:txBody>
      </p:sp>
      <p:pic>
        <p:nvPicPr>
          <p:cNvPr id="2" name="Grafik 1" descr="Ein Bild, das Schwarz, Kunst, Schwarzweiß enthält.&#10;&#10;KI-generierte Inhalte können fehlerhaft sein.">
            <a:extLst>
              <a:ext uri="{FF2B5EF4-FFF2-40B4-BE49-F238E27FC236}">
                <a16:creationId xmlns:a16="http://schemas.microsoft.com/office/drawing/2014/main" id="{342944E4-8E2F-DFDA-6822-FEE7D283C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180000">
            <a:off x="4202899" y="3518886"/>
            <a:ext cx="3493273" cy="222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8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F14D1-017A-AFF0-3571-DB1C5C89A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983FD6E-7E56-330D-F566-CF3D9C07E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12</a:t>
            </a:fld>
            <a:endParaRPr lang="de-AT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5D8749C7-4244-C5AC-2937-C624D4D4BE2D}"/>
              </a:ext>
            </a:extLst>
          </p:cNvPr>
          <p:cNvSpPr/>
          <p:nvPr/>
        </p:nvSpPr>
        <p:spPr>
          <a:xfrm>
            <a:off x="1" y="1889980"/>
            <a:ext cx="12191999" cy="276646"/>
          </a:xfrm>
          <a:custGeom>
            <a:avLst/>
            <a:gdLst>
              <a:gd name="connsiteX0" fmla="*/ 0 w 3669631"/>
              <a:gd name="connsiteY0" fmla="*/ 67185 h 214909"/>
              <a:gd name="connsiteX1" fmla="*/ 842210 w 3669631"/>
              <a:gd name="connsiteY1" fmla="*/ 7027 h 214909"/>
              <a:gd name="connsiteX2" fmla="*/ 1852863 w 3669631"/>
              <a:gd name="connsiteY2" fmla="*/ 211564 h 214909"/>
              <a:gd name="connsiteX3" fmla="*/ 2779295 w 3669631"/>
              <a:gd name="connsiteY3" fmla="*/ 139374 h 214909"/>
              <a:gd name="connsiteX4" fmla="*/ 3669631 w 3669631"/>
              <a:gd name="connsiteY4" fmla="*/ 211564 h 21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631" h="214909">
                <a:moveTo>
                  <a:pt x="0" y="67185"/>
                </a:moveTo>
                <a:cubicBezTo>
                  <a:pt x="266700" y="25074"/>
                  <a:pt x="533400" y="-17036"/>
                  <a:pt x="842210" y="7027"/>
                </a:cubicBezTo>
                <a:cubicBezTo>
                  <a:pt x="1151020" y="31090"/>
                  <a:pt x="1530016" y="189506"/>
                  <a:pt x="1852863" y="211564"/>
                </a:cubicBezTo>
                <a:cubicBezTo>
                  <a:pt x="2175710" y="233622"/>
                  <a:pt x="2476500" y="139374"/>
                  <a:pt x="2779295" y="139374"/>
                </a:cubicBezTo>
                <a:cubicBezTo>
                  <a:pt x="3082090" y="139374"/>
                  <a:pt x="3375860" y="175469"/>
                  <a:pt x="3669631" y="21156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C87E42C1-7F32-3B75-3C68-06D31D3FB695}"/>
              </a:ext>
            </a:extLst>
          </p:cNvPr>
          <p:cNvGrpSpPr/>
          <p:nvPr/>
        </p:nvGrpSpPr>
        <p:grpSpPr>
          <a:xfrm>
            <a:off x="3135600" y="2118498"/>
            <a:ext cx="5920798" cy="3954680"/>
            <a:chOff x="328287" y="2303833"/>
            <a:chExt cx="6741615" cy="3414653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82526A27-914F-10D6-19B0-DE03BACDC0B8}"/>
                </a:ext>
              </a:extLst>
            </p:cNvPr>
            <p:cNvGrpSpPr/>
            <p:nvPr/>
          </p:nvGrpSpPr>
          <p:grpSpPr>
            <a:xfrm>
              <a:off x="328287" y="2303833"/>
              <a:ext cx="6741615" cy="3414653"/>
              <a:chOff x="328287" y="2303833"/>
              <a:chExt cx="6741615" cy="3414653"/>
            </a:xfrm>
          </p:grpSpPr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E51C73B4-DD7B-9B4E-DDB0-8D09F51C59F8}"/>
                  </a:ext>
                </a:extLst>
              </p:cNvPr>
              <p:cNvSpPr/>
              <p:nvPr/>
            </p:nvSpPr>
            <p:spPr>
              <a:xfrm rot="21540000">
                <a:off x="328287" y="2533803"/>
                <a:ext cx="6741615" cy="3184683"/>
              </a:xfrm>
              <a:custGeom>
                <a:avLst/>
                <a:gdLst>
                  <a:gd name="connsiteX0" fmla="*/ 0 w 6741615"/>
                  <a:gd name="connsiteY0" fmla="*/ 0 h 3184683"/>
                  <a:gd name="connsiteX1" fmla="*/ 494385 w 6741615"/>
                  <a:gd name="connsiteY1" fmla="*/ 0 h 3184683"/>
                  <a:gd name="connsiteX2" fmla="*/ 1056186 w 6741615"/>
                  <a:gd name="connsiteY2" fmla="*/ 0 h 3184683"/>
                  <a:gd name="connsiteX3" fmla="*/ 1752820 w 6741615"/>
                  <a:gd name="connsiteY3" fmla="*/ 0 h 3184683"/>
                  <a:gd name="connsiteX4" fmla="*/ 2314621 w 6741615"/>
                  <a:gd name="connsiteY4" fmla="*/ 0 h 3184683"/>
                  <a:gd name="connsiteX5" fmla="*/ 2674174 w 6741615"/>
                  <a:gd name="connsiteY5" fmla="*/ 0 h 3184683"/>
                  <a:gd name="connsiteX6" fmla="*/ 3168559 w 6741615"/>
                  <a:gd name="connsiteY6" fmla="*/ 0 h 3184683"/>
                  <a:gd name="connsiteX7" fmla="*/ 3730360 w 6741615"/>
                  <a:gd name="connsiteY7" fmla="*/ 0 h 3184683"/>
                  <a:gd name="connsiteX8" fmla="*/ 4292162 w 6741615"/>
                  <a:gd name="connsiteY8" fmla="*/ 0 h 3184683"/>
                  <a:gd name="connsiteX9" fmla="*/ 4719131 w 6741615"/>
                  <a:gd name="connsiteY9" fmla="*/ 0 h 3184683"/>
                  <a:gd name="connsiteX10" fmla="*/ 5078683 w 6741615"/>
                  <a:gd name="connsiteY10" fmla="*/ 0 h 3184683"/>
                  <a:gd name="connsiteX11" fmla="*/ 5505652 w 6741615"/>
                  <a:gd name="connsiteY11" fmla="*/ 0 h 3184683"/>
                  <a:gd name="connsiteX12" fmla="*/ 6067454 w 6741615"/>
                  <a:gd name="connsiteY12" fmla="*/ 0 h 3184683"/>
                  <a:gd name="connsiteX13" fmla="*/ 6741615 w 6741615"/>
                  <a:gd name="connsiteY13" fmla="*/ 0 h 3184683"/>
                  <a:gd name="connsiteX14" fmla="*/ 6741615 w 6741615"/>
                  <a:gd name="connsiteY14" fmla="*/ 498934 h 3184683"/>
                  <a:gd name="connsiteX15" fmla="*/ 6741615 w 6741615"/>
                  <a:gd name="connsiteY15" fmla="*/ 997867 h 3184683"/>
                  <a:gd name="connsiteX16" fmla="*/ 6741615 w 6741615"/>
                  <a:gd name="connsiteY16" fmla="*/ 1433107 h 3184683"/>
                  <a:gd name="connsiteX17" fmla="*/ 6741615 w 6741615"/>
                  <a:gd name="connsiteY17" fmla="*/ 1900194 h 3184683"/>
                  <a:gd name="connsiteX18" fmla="*/ 6741615 w 6741615"/>
                  <a:gd name="connsiteY18" fmla="*/ 2462822 h 3184683"/>
                  <a:gd name="connsiteX19" fmla="*/ 6741615 w 6741615"/>
                  <a:gd name="connsiteY19" fmla="*/ 3184683 h 3184683"/>
                  <a:gd name="connsiteX20" fmla="*/ 6314646 w 6741615"/>
                  <a:gd name="connsiteY20" fmla="*/ 3184683 h 3184683"/>
                  <a:gd name="connsiteX21" fmla="*/ 5955093 w 6741615"/>
                  <a:gd name="connsiteY21" fmla="*/ 3184683 h 3184683"/>
                  <a:gd name="connsiteX22" fmla="*/ 5393292 w 6741615"/>
                  <a:gd name="connsiteY22" fmla="*/ 3184683 h 3184683"/>
                  <a:gd name="connsiteX23" fmla="*/ 4966323 w 6741615"/>
                  <a:gd name="connsiteY23" fmla="*/ 3184683 h 3184683"/>
                  <a:gd name="connsiteX24" fmla="*/ 4539354 w 6741615"/>
                  <a:gd name="connsiteY24" fmla="*/ 3184683 h 3184683"/>
                  <a:gd name="connsiteX25" fmla="*/ 3910137 w 6741615"/>
                  <a:gd name="connsiteY25" fmla="*/ 3184683 h 3184683"/>
                  <a:gd name="connsiteX26" fmla="*/ 3280919 w 6741615"/>
                  <a:gd name="connsiteY26" fmla="*/ 3184683 h 3184683"/>
                  <a:gd name="connsiteX27" fmla="*/ 2853950 w 6741615"/>
                  <a:gd name="connsiteY27" fmla="*/ 3184683 h 3184683"/>
                  <a:gd name="connsiteX28" fmla="*/ 2494398 w 6741615"/>
                  <a:gd name="connsiteY28" fmla="*/ 3184683 h 3184683"/>
                  <a:gd name="connsiteX29" fmla="*/ 2000012 w 6741615"/>
                  <a:gd name="connsiteY29" fmla="*/ 3184683 h 3184683"/>
                  <a:gd name="connsiteX30" fmla="*/ 1573043 w 6741615"/>
                  <a:gd name="connsiteY30" fmla="*/ 3184683 h 3184683"/>
                  <a:gd name="connsiteX31" fmla="*/ 1213491 w 6741615"/>
                  <a:gd name="connsiteY31" fmla="*/ 3184683 h 3184683"/>
                  <a:gd name="connsiteX32" fmla="*/ 786522 w 6741615"/>
                  <a:gd name="connsiteY32" fmla="*/ 3184683 h 3184683"/>
                  <a:gd name="connsiteX33" fmla="*/ 0 w 6741615"/>
                  <a:gd name="connsiteY33" fmla="*/ 3184683 h 3184683"/>
                  <a:gd name="connsiteX34" fmla="*/ 0 w 6741615"/>
                  <a:gd name="connsiteY34" fmla="*/ 2717596 h 3184683"/>
                  <a:gd name="connsiteX35" fmla="*/ 0 w 6741615"/>
                  <a:gd name="connsiteY35" fmla="*/ 2218662 h 3184683"/>
                  <a:gd name="connsiteX36" fmla="*/ 0 w 6741615"/>
                  <a:gd name="connsiteY36" fmla="*/ 1656035 h 3184683"/>
                  <a:gd name="connsiteX37" fmla="*/ 0 w 6741615"/>
                  <a:gd name="connsiteY37" fmla="*/ 1125255 h 3184683"/>
                  <a:gd name="connsiteX38" fmla="*/ 0 w 6741615"/>
                  <a:gd name="connsiteY38" fmla="*/ 530781 h 3184683"/>
                  <a:gd name="connsiteX39" fmla="*/ 0 w 6741615"/>
                  <a:gd name="connsiteY39" fmla="*/ 0 h 31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741615" h="3184683" fill="none" extrusionOk="0">
                    <a:moveTo>
                      <a:pt x="0" y="0"/>
                    </a:moveTo>
                    <a:cubicBezTo>
                      <a:pt x="179022" y="-5498"/>
                      <a:pt x="377083" y="57889"/>
                      <a:pt x="494385" y="0"/>
                    </a:cubicBezTo>
                    <a:cubicBezTo>
                      <a:pt x="611688" y="-57889"/>
                      <a:pt x="927379" y="41933"/>
                      <a:pt x="1056186" y="0"/>
                    </a:cubicBezTo>
                    <a:cubicBezTo>
                      <a:pt x="1184993" y="-41933"/>
                      <a:pt x="1588690" y="53152"/>
                      <a:pt x="1752820" y="0"/>
                    </a:cubicBezTo>
                    <a:cubicBezTo>
                      <a:pt x="1916950" y="-53152"/>
                      <a:pt x="2110154" y="65239"/>
                      <a:pt x="2314621" y="0"/>
                    </a:cubicBezTo>
                    <a:cubicBezTo>
                      <a:pt x="2519088" y="-65239"/>
                      <a:pt x="2555049" y="7912"/>
                      <a:pt x="2674174" y="0"/>
                    </a:cubicBezTo>
                    <a:cubicBezTo>
                      <a:pt x="2793299" y="-7912"/>
                      <a:pt x="3008385" y="45091"/>
                      <a:pt x="3168559" y="0"/>
                    </a:cubicBezTo>
                    <a:cubicBezTo>
                      <a:pt x="3328734" y="-45091"/>
                      <a:pt x="3606092" y="57728"/>
                      <a:pt x="3730360" y="0"/>
                    </a:cubicBezTo>
                    <a:cubicBezTo>
                      <a:pt x="3854628" y="-57728"/>
                      <a:pt x="4135657" y="12576"/>
                      <a:pt x="4292162" y="0"/>
                    </a:cubicBezTo>
                    <a:cubicBezTo>
                      <a:pt x="4448667" y="-12576"/>
                      <a:pt x="4616172" y="44046"/>
                      <a:pt x="4719131" y="0"/>
                    </a:cubicBezTo>
                    <a:cubicBezTo>
                      <a:pt x="4822090" y="-44046"/>
                      <a:pt x="4916154" y="31800"/>
                      <a:pt x="5078683" y="0"/>
                    </a:cubicBezTo>
                    <a:cubicBezTo>
                      <a:pt x="5241212" y="-31800"/>
                      <a:pt x="5344790" y="5269"/>
                      <a:pt x="5505652" y="0"/>
                    </a:cubicBezTo>
                    <a:cubicBezTo>
                      <a:pt x="5666514" y="-5269"/>
                      <a:pt x="5950780" y="49350"/>
                      <a:pt x="6067454" y="0"/>
                    </a:cubicBezTo>
                    <a:cubicBezTo>
                      <a:pt x="6184128" y="-49350"/>
                      <a:pt x="6528192" y="55774"/>
                      <a:pt x="6741615" y="0"/>
                    </a:cubicBezTo>
                    <a:cubicBezTo>
                      <a:pt x="6796721" y="159092"/>
                      <a:pt x="6723617" y="320344"/>
                      <a:pt x="6741615" y="498934"/>
                    </a:cubicBezTo>
                    <a:cubicBezTo>
                      <a:pt x="6759613" y="677524"/>
                      <a:pt x="6690741" y="801385"/>
                      <a:pt x="6741615" y="997867"/>
                    </a:cubicBezTo>
                    <a:cubicBezTo>
                      <a:pt x="6792489" y="1194349"/>
                      <a:pt x="6715788" y="1264842"/>
                      <a:pt x="6741615" y="1433107"/>
                    </a:cubicBezTo>
                    <a:cubicBezTo>
                      <a:pt x="6767442" y="1601372"/>
                      <a:pt x="6685678" y="1711755"/>
                      <a:pt x="6741615" y="1900194"/>
                    </a:cubicBezTo>
                    <a:cubicBezTo>
                      <a:pt x="6797552" y="2088633"/>
                      <a:pt x="6712469" y="2250544"/>
                      <a:pt x="6741615" y="2462822"/>
                    </a:cubicBezTo>
                    <a:cubicBezTo>
                      <a:pt x="6770761" y="2675100"/>
                      <a:pt x="6660074" y="3023461"/>
                      <a:pt x="6741615" y="3184683"/>
                    </a:cubicBezTo>
                    <a:cubicBezTo>
                      <a:pt x="6536345" y="3192998"/>
                      <a:pt x="6527485" y="3139713"/>
                      <a:pt x="6314646" y="3184683"/>
                    </a:cubicBezTo>
                    <a:cubicBezTo>
                      <a:pt x="6101807" y="3229653"/>
                      <a:pt x="6121531" y="3155069"/>
                      <a:pt x="5955093" y="3184683"/>
                    </a:cubicBezTo>
                    <a:cubicBezTo>
                      <a:pt x="5788655" y="3214297"/>
                      <a:pt x="5626665" y="3159481"/>
                      <a:pt x="5393292" y="3184683"/>
                    </a:cubicBezTo>
                    <a:cubicBezTo>
                      <a:pt x="5159919" y="3209885"/>
                      <a:pt x="5136854" y="3144060"/>
                      <a:pt x="4966323" y="3184683"/>
                    </a:cubicBezTo>
                    <a:cubicBezTo>
                      <a:pt x="4795792" y="3225306"/>
                      <a:pt x="4711045" y="3175099"/>
                      <a:pt x="4539354" y="3184683"/>
                    </a:cubicBezTo>
                    <a:cubicBezTo>
                      <a:pt x="4367663" y="3194267"/>
                      <a:pt x="4147906" y="3169544"/>
                      <a:pt x="3910137" y="3184683"/>
                    </a:cubicBezTo>
                    <a:cubicBezTo>
                      <a:pt x="3672368" y="3199822"/>
                      <a:pt x="3501703" y="3135034"/>
                      <a:pt x="3280919" y="3184683"/>
                    </a:cubicBezTo>
                    <a:cubicBezTo>
                      <a:pt x="3060135" y="3234332"/>
                      <a:pt x="3050007" y="3139761"/>
                      <a:pt x="2853950" y="3184683"/>
                    </a:cubicBezTo>
                    <a:cubicBezTo>
                      <a:pt x="2657893" y="3229605"/>
                      <a:pt x="2654856" y="3152992"/>
                      <a:pt x="2494398" y="3184683"/>
                    </a:cubicBezTo>
                    <a:cubicBezTo>
                      <a:pt x="2333940" y="3216374"/>
                      <a:pt x="2231468" y="3140507"/>
                      <a:pt x="2000012" y="3184683"/>
                    </a:cubicBezTo>
                    <a:cubicBezTo>
                      <a:pt x="1768556" y="3228859"/>
                      <a:pt x="1718296" y="3155951"/>
                      <a:pt x="1573043" y="3184683"/>
                    </a:cubicBezTo>
                    <a:cubicBezTo>
                      <a:pt x="1427790" y="3213415"/>
                      <a:pt x="1351414" y="3161059"/>
                      <a:pt x="1213491" y="3184683"/>
                    </a:cubicBezTo>
                    <a:cubicBezTo>
                      <a:pt x="1075568" y="3208307"/>
                      <a:pt x="991012" y="3164246"/>
                      <a:pt x="786522" y="3184683"/>
                    </a:cubicBezTo>
                    <a:cubicBezTo>
                      <a:pt x="582032" y="3205120"/>
                      <a:pt x="177858" y="3164701"/>
                      <a:pt x="0" y="3184683"/>
                    </a:cubicBezTo>
                    <a:cubicBezTo>
                      <a:pt x="-37093" y="2967090"/>
                      <a:pt x="54069" y="2862493"/>
                      <a:pt x="0" y="2717596"/>
                    </a:cubicBezTo>
                    <a:cubicBezTo>
                      <a:pt x="-54069" y="2572699"/>
                      <a:pt x="12150" y="2359288"/>
                      <a:pt x="0" y="2218662"/>
                    </a:cubicBezTo>
                    <a:cubicBezTo>
                      <a:pt x="-12150" y="2078036"/>
                      <a:pt x="48769" y="1799748"/>
                      <a:pt x="0" y="1656035"/>
                    </a:cubicBezTo>
                    <a:cubicBezTo>
                      <a:pt x="-48769" y="1512322"/>
                      <a:pt x="35439" y="1246845"/>
                      <a:pt x="0" y="1125255"/>
                    </a:cubicBezTo>
                    <a:cubicBezTo>
                      <a:pt x="-35439" y="1003665"/>
                      <a:pt x="69861" y="713901"/>
                      <a:pt x="0" y="530781"/>
                    </a:cubicBezTo>
                    <a:cubicBezTo>
                      <a:pt x="-69861" y="347661"/>
                      <a:pt x="32007" y="124812"/>
                      <a:pt x="0" y="0"/>
                    </a:cubicBezTo>
                    <a:close/>
                  </a:path>
                  <a:path w="6741615" h="3184683" stroke="0" extrusionOk="0">
                    <a:moveTo>
                      <a:pt x="0" y="0"/>
                    </a:moveTo>
                    <a:cubicBezTo>
                      <a:pt x="268803" y="-52655"/>
                      <a:pt x="376928" y="46451"/>
                      <a:pt x="561801" y="0"/>
                    </a:cubicBezTo>
                    <a:cubicBezTo>
                      <a:pt x="746674" y="-46451"/>
                      <a:pt x="801158" y="24283"/>
                      <a:pt x="921354" y="0"/>
                    </a:cubicBezTo>
                    <a:cubicBezTo>
                      <a:pt x="1041550" y="-24283"/>
                      <a:pt x="1306071" y="30721"/>
                      <a:pt x="1617988" y="0"/>
                    </a:cubicBezTo>
                    <a:cubicBezTo>
                      <a:pt x="1929905" y="-30721"/>
                      <a:pt x="1949761" y="12726"/>
                      <a:pt x="2247205" y="0"/>
                    </a:cubicBezTo>
                    <a:cubicBezTo>
                      <a:pt x="2544649" y="-12726"/>
                      <a:pt x="2473772" y="33615"/>
                      <a:pt x="2606758" y="0"/>
                    </a:cubicBezTo>
                    <a:cubicBezTo>
                      <a:pt x="2739744" y="-33615"/>
                      <a:pt x="3068363" y="59954"/>
                      <a:pt x="3235975" y="0"/>
                    </a:cubicBezTo>
                    <a:cubicBezTo>
                      <a:pt x="3403587" y="-59954"/>
                      <a:pt x="3615703" y="38856"/>
                      <a:pt x="3730360" y="0"/>
                    </a:cubicBezTo>
                    <a:cubicBezTo>
                      <a:pt x="3845017" y="-38856"/>
                      <a:pt x="4208057" y="33047"/>
                      <a:pt x="4359578" y="0"/>
                    </a:cubicBezTo>
                    <a:cubicBezTo>
                      <a:pt x="4511099" y="-33047"/>
                      <a:pt x="4688174" y="34484"/>
                      <a:pt x="4921379" y="0"/>
                    </a:cubicBezTo>
                    <a:cubicBezTo>
                      <a:pt x="5154584" y="-34484"/>
                      <a:pt x="5172894" y="21873"/>
                      <a:pt x="5348348" y="0"/>
                    </a:cubicBezTo>
                    <a:cubicBezTo>
                      <a:pt x="5523802" y="-21873"/>
                      <a:pt x="5600401" y="5072"/>
                      <a:pt x="5775317" y="0"/>
                    </a:cubicBezTo>
                    <a:cubicBezTo>
                      <a:pt x="5950233" y="-5072"/>
                      <a:pt x="6047172" y="14175"/>
                      <a:pt x="6134870" y="0"/>
                    </a:cubicBezTo>
                    <a:cubicBezTo>
                      <a:pt x="6222568" y="-14175"/>
                      <a:pt x="6454974" y="60587"/>
                      <a:pt x="6741615" y="0"/>
                    </a:cubicBezTo>
                    <a:cubicBezTo>
                      <a:pt x="6744529" y="191249"/>
                      <a:pt x="6704548" y="304774"/>
                      <a:pt x="6741615" y="435240"/>
                    </a:cubicBezTo>
                    <a:cubicBezTo>
                      <a:pt x="6778682" y="565706"/>
                      <a:pt x="6687148" y="733390"/>
                      <a:pt x="6741615" y="1029714"/>
                    </a:cubicBezTo>
                    <a:cubicBezTo>
                      <a:pt x="6796082" y="1326038"/>
                      <a:pt x="6692909" y="1299957"/>
                      <a:pt x="6741615" y="1464954"/>
                    </a:cubicBezTo>
                    <a:cubicBezTo>
                      <a:pt x="6790321" y="1629951"/>
                      <a:pt x="6732579" y="1791745"/>
                      <a:pt x="6741615" y="1963888"/>
                    </a:cubicBezTo>
                    <a:cubicBezTo>
                      <a:pt x="6750651" y="2136031"/>
                      <a:pt x="6725788" y="2326715"/>
                      <a:pt x="6741615" y="2526515"/>
                    </a:cubicBezTo>
                    <a:cubicBezTo>
                      <a:pt x="6757442" y="2726315"/>
                      <a:pt x="6712915" y="2930084"/>
                      <a:pt x="6741615" y="3184683"/>
                    </a:cubicBezTo>
                    <a:cubicBezTo>
                      <a:pt x="6431644" y="3226533"/>
                      <a:pt x="6341546" y="3125977"/>
                      <a:pt x="6044981" y="3184683"/>
                    </a:cubicBezTo>
                    <a:cubicBezTo>
                      <a:pt x="5748416" y="3243389"/>
                      <a:pt x="5617024" y="3166013"/>
                      <a:pt x="5483180" y="3184683"/>
                    </a:cubicBezTo>
                    <a:cubicBezTo>
                      <a:pt x="5349336" y="3203353"/>
                      <a:pt x="5123240" y="3132248"/>
                      <a:pt x="4988795" y="3184683"/>
                    </a:cubicBezTo>
                    <a:cubicBezTo>
                      <a:pt x="4854351" y="3237118"/>
                      <a:pt x="4508378" y="3146169"/>
                      <a:pt x="4359578" y="3184683"/>
                    </a:cubicBezTo>
                    <a:cubicBezTo>
                      <a:pt x="4210778" y="3223197"/>
                      <a:pt x="4160428" y="3171022"/>
                      <a:pt x="4000025" y="3184683"/>
                    </a:cubicBezTo>
                    <a:cubicBezTo>
                      <a:pt x="3839622" y="3198344"/>
                      <a:pt x="3813340" y="3154976"/>
                      <a:pt x="3640472" y="3184683"/>
                    </a:cubicBezTo>
                    <a:cubicBezTo>
                      <a:pt x="3467604" y="3214390"/>
                      <a:pt x="3103519" y="3168002"/>
                      <a:pt x="2943839" y="3184683"/>
                    </a:cubicBezTo>
                    <a:cubicBezTo>
                      <a:pt x="2784159" y="3201364"/>
                      <a:pt x="2719416" y="3181325"/>
                      <a:pt x="2584286" y="3184683"/>
                    </a:cubicBezTo>
                    <a:cubicBezTo>
                      <a:pt x="2449156" y="3188041"/>
                      <a:pt x="2110816" y="3169399"/>
                      <a:pt x="1887652" y="3184683"/>
                    </a:cubicBezTo>
                    <a:cubicBezTo>
                      <a:pt x="1664488" y="3199967"/>
                      <a:pt x="1573593" y="3138924"/>
                      <a:pt x="1325851" y="3184683"/>
                    </a:cubicBezTo>
                    <a:cubicBezTo>
                      <a:pt x="1078109" y="3230442"/>
                      <a:pt x="907931" y="3171145"/>
                      <a:pt x="696634" y="3184683"/>
                    </a:cubicBezTo>
                    <a:cubicBezTo>
                      <a:pt x="485337" y="3198221"/>
                      <a:pt x="178047" y="3165236"/>
                      <a:pt x="0" y="3184683"/>
                    </a:cubicBezTo>
                    <a:cubicBezTo>
                      <a:pt x="-53069" y="3017044"/>
                      <a:pt x="6637" y="2911905"/>
                      <a:pt x="0" y="2685749"/>
                    </a:cubicBezTo>
                    <a:cubicBezTo>
                      <a:pt x="-6637" y="2459593"/>
                      <a:pt x="53912" y="2299449"/>
                      <a:pt x="0" y="2186816"/>
                    </a:cubicBezTo>
                    <a:cubicBezTo>
                      <a:pt x="-53912" y="2074183"/>
                      <a:pt x="25694" y="1795082"/>
                      <a:pt x="0" y="1687882"/>
                    </a:cubicBezTo>
                    <a:cubicBezTo>
                      <a:pt x="-25694" y="1580682"/>
                      <a:pt x="50072" y="1433020"/>
                      <a:pt x="0" y="1188948"/>
                    </a:cubicBezTo>
                    <a:cubicBezTo>
                      <a:pt x="-50072" y="944876"/>
                      <a:pt x="6717" y="770279"/>
                      <a:pt x="0" y="626321"/>
                    </a:cubicBezTo>
                    <a:cubicBezTo>
                      <a:pt x="-6717" y="482363"/>
                      <a:pt x="8861" y="163800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4B69C178-45D7-CACA-A3DE-3EB0B26590ED}"/>
                  </a:ext>
                </a:extLst>
              </p:cNvPr>
              <p:cNvSpPr/>
              <p:nvPr/>
            </p:nvSpPr>
            <p:spPr>
              <a:xfrm>
                <a:off x="3432046" y="2614787"/>
                <a:ext cx="200559" cy="2175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Freihandform: Form 20">
                <a:extLst>
                  <a:ext uri="{FF2B5EF4-FFF2-40B4-BE49-F238E27FC236}">
                    <a16:creationId xmlns:a16="http://schemas.microsoft.com/office/drawing/2014/main" id="{2C9D36D2-B652-2D42-7BA8-C9D1C331E4BA}"/>
                  </a:ext>
                </a:extLst>
              </p:cNvPr>
              <p:cNvSpPr/>
              <p:nvPr/>
            </p:nvSpPr>
            <p:spPr>
              <a:xfrm>
                <a:off x="3489349" y="2303833"/>
                <a:ext cx="85954" cy="466261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50CB5098-CCAA-E85A-BE37-D041E3DEFFC8}"/>
                </a:ext>
              </a:extLst>
            </p:cNvPr>
            <p:cNvSpPr/>
            <p:nvPr/>
          </p:nvSpPr>
          <p:spPr>
            <a:xfrm rot="21540000">
              <a:off x="652464" y="2948355"/>
              <a:ext cx="5960280" cy="2534882"/>
            </a:xfrm>
            <a:custGeom>
              <a:avLst/>
              <a:gdLst>
                <a:gd name="connsiteX0" fmla="*/ 0 w 5960280"/>
                <a:gd name="connsiteY0" fmla="*/ 0 h 2534882"/>
                <a:gd name="connsiteX1" fmla="*/ 476822 w 5960280"/>
                <a:gd name="connsiteY1" fmla="*/ 0 h 2534882"/>
                <a:gd name="connsiteX2" fmla="*/ 894042 w 5960280"/>
                <a:gd name="connsiteY2" fmla="*/ 0 h 2534882"/>
                <a:gd name="connsiteX3" fmla="*/ 1609276 w 5960280"/>
                <a:gd name="connsiteY3" fmla="*/ 0 h 2534882"/>
                <a:gd name="connsiteX4" fmla="*/ 2324509 w 5960280"/>
                <a:gd name="connsiteY4" fmla="*/ 0 h 2534882"/>
                <a:gd name="connsiteX5" fmla="*/ 2860934 w 5960280"/>
                <a:gd name="connsiteY5" fmla="*/ 0 h 2534882"/>
                <a:gd name="connsiteX6" fmla="*/ 3456962 w 5960280"/>
                <a:gd name="connsiteY6" fmla="*/ 0 h 2534882"/>
                <a:gd name="connsiteX7" fmla="*/ 4172196 w 5960280"/>
                <a:gd name="connsiteY7" fmla="*/ 0 h 2534882"/>
                <a:gd name="connsiteX8" fmla="*/ 4589416 w 5960280"/>
                <a:gd name="connsiteY8" fmla="*/ 0 h 2534882"/>
                <a:gd name="connsiteX9" fmla="*/ 5304649 w 5960280"/>
                <a:gd name="connsiteY9" fmla="*/ 0 h 2534882"/>
                <a:gd name="connsiteX10" fmla="*/ 5960280 w 5960280"/>
                <a:gd name="connsiteY10" fmla="*/ 0 h 2534882"/>
                <a:gd name="connsiteX11" fmla="*/ 5960280 w 5960280"/>
                <a:gd name="connsiteY11" fmla="*/ 506976 h 2534882"/>
                <a:gd name="connsiteX12" fmla="*/ 5960280 w 5960280"/>
                <a:gd name="connsiteY12" fmla="*/ 988604 h 2534882"/>
                <a:gd name="connsiteX13" fmla="*/ 5960280 w 5960280"/>
                <a:gd name="connsiteY13" fmla="*/ 1419534 h 2534882"/>
                <a:gd name="connsiteX14" fmla="*/ 5960280 w 5960280"/>
                <a:gd name="connsiteY14" fmla="*/ 1875813 h 2534882"/>
                <a:gd name="connsiteX15" fmla="*/ 5960280 w 5960280"/>
                <a:gd name="connsiteY15" fmla="*/ 2534882 h 2534882"/>
                <a:gd name="connsiteX16" fmla="*/ 5543060 w 5960280"/>
                <a:gd name="connsiteY16" fmla="*/ 2534882 h 2534882"/>
                <a:gd name="connsiteX17" fmla="*/ 4887430 w 5960280"/>
                <a:gd name="connsiteY17" fmla="*/ 2534882 h 2534882"/>
                <a:gd name="connsiteX18" fmla="*/ 4231799 w 5960280"/>
                <a:gd name="connsiteY18" fmla="*/ 2534882 h 2534882"/>
                <a:gd name="connsiteX19" fmla="*/ 3754976 w 5960280"/>
                <a:gd name="connsiteY19" fmla="*/ 2534882 h 2534882"/>
                <a:gd name="connsiteX20" fmla="*/ 3337757 w 5960280"/>
                <a:gd name="connsiteY20" fmla="*/ 2534882 h 2534882"/>
                <a:gd name="connsiteX21" fmla="*/ 2741729 w 5960280"/>
                <a:gd name="connsiteY21" fmla="*/ 2534882 h 2534882"/>
                <a:gd name="connsiteX22" fmla="*/ 2145701 w 5960280"/>
                <a:gd name="connsiteY22" fmla="*/ 2534882 h 2534882"/>
                <a:gd name="connsiteX23" fmla="*/ 1490070 w 5960280"/>
                <a:gd name="connsiteY23" fmla="*/ 2534882 h 2534882"/>
                <a:gd name="connsiteX24" fmla="*/ 953645 w 5960280"/>
                <a:gd name="connsiteY24" fmla="*/ 2534882 h 2534882"/>
                <a:gd name="connsiteX25" fmla="*/ 0 w 5960280"/>
                <a:gd name="connsiteY25" fmla="*/ 2534882 h 2534882"/>
                <a:gd name="connsiteX26" fmla="*/ 0 w 5960280"/>
                <a:gd name="connsiteY26" fmla="*/ 2078603 h 2534882"/>
                <a:gd name="connsiteX27" fmla="*/ 0 w 5960280"/>
                <a:gd name="connsiteY27" fmla="*/ 1520929 h 2534882"/>
                <a:gd name="connsiteX28" fmla="*/ 0 w 5960280"/>
                <a:gd name="connsiteY28" fmla="*/ 1039302 h 2534882"/>
                <a:gd name="connsiteX29" fmla="*/ 0 w 5960280"/>
                <a:gd name="connsiteY29" fmla="*/ 532325 h 2534882"/>
                <a:gd name="connsiteX30" fmla="*/ 0 w 5960280"/>
                <a:gd name="connsiteY30" fmla="*/ 0 h 253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960280" h="2534882" fill="none" extrusionOk="0">
                  <a:moveTo>
                    <a:pt x="0" y="0"/>
                  </a:moveTo>
                  <a:cubicBezTo>
                    <a:pt x="110158" y="-23003"/>
                    <a:pt x="381299" y="45978"/>
                    <a:pt x="476822" y="0"/>
                  </a:cubicBezTo>
                  <a:cubicBezTo>
                    <a:pt x="572345" y="-45978"/>
                    <a:pt x="770599" y="15428"/>
                    <a:pt x="894042" y="0"/>
                  </a:cubicBezTo>
                  <a:cubicBezTo>
                    <a:pt x="1017485" y="-15428"/>
                    <a:pt x="1445590" y="62395"/>
                    <a:pt x="1609276" y="0"/>
                  </a:cubicBezTo>
                  <a:cubicBezTo>
                    <a:pt x="1772962" y="-62395"/>
                    <a:pt x="2016041" y="50636"/>
                    <a:pt x="2324509" y="0"/>
                  </a:cubicBezTo>
                  <a:cubicBezTo>
                    <a:pt x="2632977" y="-50636"/>
                    <a:pt x="2605251" y="28227"/>
                    <a:pt x="2860934" y="0"/>
                  </a:cubicBezTo>
                  <a:cubicBezTo>
                    <a:pt x="3116618" y="-28227"/>
                    <a:pt x="3268960" y="5289"/>
                    <a:pt x="3456962" y="0"/>
                  </a:cubicBezTo>
                  <a:cubicBezTo>
                    <a:pt x="3644964" y="-5289"/>
                    <a:pt x="3816342" y="77717"/>
                    <a:pt x="4172196" y="0"/>
                  </a:cubicBezTo>
                  <a:cubicBezTo>
                    <a:pt x="4528050" y="-77717"/>
                    <a:pt x="4386913" y="6310"/>
                    <a:pt x="4589416" y="0"/>
                  </a:cubicBezTo>
                  <a:cubicBezTo>
                    <a:pt x="4791919" y="-6310"/>
                    <a:pt x="5100567" y="76628"/>
                    <a:pt x="5304649" y="0"/>
                  </a:cubicBezTo>
                  <a:cubicBezTo>
                    <a:pt x="5508731" y="-76628"/>
                    <a:pt x="5793590" y="16424"/>
                    <a:pt x="5960280" y="0"/>
                  </a:cubicBezTo>
                  <a:cubicBezTo>
                    <a:pt x="5960822" y="101530"/>
                    <a:pt x="5911075" y="287736"/>
                    <a:pt x="5960280" y="506976"/>
                  </a:cubicBezTo>
                  <a:cubicBezTo>
                    <a:pt x="6009485" y="726216"/>
                    <a:pt x="5908995" y="842507"/>
                    <a:pt x="5960280" y="988604"/>
                  </a:cubicBezTo>
                  <a:cubicBezTo>
                    <a:pt x="6011565" y="1134701"/>
                    <a:pt x="5960150" y="1248343"/>
                    <a:pt x="5960280" y="1419534"/>
                  </a:cubicBezTo>
                  <a:cubicBezTo>
                    <a:pt x="5960410" y="1590725"/>
                    <a:pt x="5941269" y="1781972"/>
                    <a:pt x="5960280" y="1875813"/>
                  </a:cubicBezTo>
                  <a:cubicBezTo>
                    <a:pt x="5979291" y="1969654"/>
                    <a:pt x="5909314" y="2345847"/>
                    <a:pt x="5960280" y="2534882"/>
                  </a:cubicBezTo>
                  <a:cubicBezTo>
                    <a:pt x="5845723" y="2575316"/>
                    <a:pt x="5699954" y="2510954"/>
                    <a:pt x="5543060" y="2534882"/>
                  </a:cubicBezTo>
                  <a:cubicBezTo>
                    <a:pt x="5386166" y="2558810"/>
                    <a:pt x="5040274" y="2480600"/>
                    <a:pt x="4887430" y="2534882"/>
                  </a:cubicBezTo>
                  <a:cubicBezTo>
                    <a:pt x="4734586" y="2589164"/>
                    <a:pt x="4556580" y="2480429"/>
                    <a:pt x="4231799" y="2534882"/>
                  </a:cubicBezTo>
                  <a:cubicBezTo>
                    <a:pt x="3907018" y="2589335"/>
                    <a:pt x="3860938" y="2478237"/>
                    <a:pt x="3754976" y="2534882"/>
                  </a:cubicBezTo>
                  <a:cubicBezTo>
                    <a:pt x="3649014" y="2591527"/>
                    <a:pt x="3437817" y="2526678"/>
                    <a:pt x="3337757" y="2534882"/>
                  </a:cubicBezTo>
                  <a:cubicBezTo>
                    <a:pt x="3237697" y="2543086"/>
                    <a:pt x="2996120" y="2465624"/>
                    <a:pt x="2741729" y="2534882"/>
                  </a:cubicBezTo>
                  <a:cubicBezTo>
                    <a:pt x="2487338" y="2604140"/>
                    <a:pt x="2280175" y="2482173"/>
                    <a:pt x="2145701" y="2534882"/>
                  </a:cubicBezTo>
                  <a:cubicBezTo>
                    <a:pt x="2011227" y="2587591"/>
                    <a:pt x="1780750" y="2515826"/>
                    <a:pt x="1490070" y="2534882"/>
                  </a:cubicBezTo>
                  <a:cubicBezTo>
                    <a:pt x="1199390" y="2553938"/>
                    <a:pt x="1095322" y="2508972"/>
                    <a:pt x="953645" y="2534882"/>
                  </a:cubicBezTo>
                  <a:cubicBezTo>
                    <a:pt x="811968" y="2560792"/>
                    <a:pt x="393068" y="2526812"/>
                    <a:pt x="0" y="2534882"/>
                  </a:cubicBezTo>
                  <a:cubicBezTo>
                    <a:pt x="-22195" y="2317520"/>
                    <a:pt x="1115" y="2250040"/>
                    <a:pt x="0" y="2078603"/>
                  </a:cubicBezTo>
                  <a:cubicBezTo>
                    <a:pt x="-1115" y="1907166"/>
                    <a:pt x="6217" y="1738404"/>
                    <a:pt x="0" y="1520929"/>
                  </a:cubicBezTo>
                  <a:cubicBezTo>
                    <a:pt x="-6217" y="1303454"/>
                    <a:pt x="38683" y="1167119"/>
                    <a:pt x="0" y="1039302"/>
                  </a:cubicBezTo>
                  <a:cubicBezTo>
                    <a:pt x="-38683" y="911485"/>
                    <a:pt x="47807" y="655568"/>
                    <a:pt x="0" y="532325"/>
                  </a:cubicBezTo>
                  <a:cubicBezTo>
                    <a:pt x="-47807" y="409082"/>
                    <a:pt x="5432" y="198582"/>
                    <a:pt x="0" y="0"/>
                  </a:cubicBezTo>
                  <a:close/>
                </a:path>
                <a:path w="5960280" h="2534882" stroke="0" extrusionOk="0">
                  <a:moveTo>
                    <a:pt x="0" y="0"/>
                  </a:moveTo>
                  <a:cubicBezTo>
                    <a:pt x="227620" y="-14940"/>
                    <a:pt x="389070" y="77916"/>
                    <a:pt x="655631" y="0"/>
                  </a:cubicBezTo>
                  <a:cubicBezTo>
                    <a:pt x="922192" y="-77916"/>
                    <a:pt x="907876" y="48803"/>
                    <a:pt x="1072850" y="0"/>
                  </a:cubicBezTo>
                  <a:cubicBezTo>
                    <a:pt x="1237824" y="-48803"/>
                    <a:pt x="1429150" y="11398"/>
                    <a:pt x="1609276" y="0"/>
                  </a:cubicBezTo>
                  <a:cubicBezTo>
                    <a:pt x="1789402" y="-11398"/>
                    <a:pt x="1852700" y="40478"/>
                    <a:pt x="2086098" y="0"/>
                  </a:cubicBezTo>
                  <a:cubicBezTo>
                    <a:pt x="2319496" y="-40478"/>
                    <a:pt x="2417317" y="77789"/>
                    <a:pt x="2741729" y="0"/>
                  </a:cubicBezTo>
                  <a:cubicBezTo>
                    <a:pt x="3066141" y="-77789"/>
                    <a:pt x="3218585" y="15634"/>
                    <a:pt x="3456962" y="0"/>
                  </a:cubicBezTo>
                  <a:cubicBezTo>
                    <a:pt x="3695339" y="-15634"/>
                    <a:pt x="3813328" y="63512"/>
                    <a:pt x="4112593" y="0"/>
                  </a:cubicBezTo>
                  <a:cubicBezTo>
                    <a:pt x="4411858" y="-63512"/>
                    <a:pt x="4616194" y="82092"/>
                    <a:pt x="4827827" y="0"/>
                  </a:cubicBezTo>
                  <a:cubicBezTo>
                    <a:pt x="5039460" y="-82092"/>
                    <a:pt x="5122746" y="39962"/>
                    <a:pt x="5364252" y="0"/>
                  </a:cubicBezTo>
                  <a:cubicBezTo>
                    <a:pt x="5605758" y="-39962"/>
                    <a:pt x="5803907" y="65662"/>
                    <a:pt x="5960280" y="0"/>
                  </a:cubicBezTo>
                  <a:cubicBezTo>
                    <a:pt x="5982237" y="234568"/>
                    <a:pt x="5935620" y="319134"/>
                    <a:pt x="5960280" y="557674"/>
                  </a:cubicBezTo>
                  <a:cubicBezTo>
                    <a:pt x="5984940" y="796214"/>
                    <a:pt x="5940241" y="895339"/>
                    <a:pt x="5960280" y="1064650"/>
                  </a:cubicBezTo>
                  <a:cubicBezTo>
                    <a:pt x="5980319" y="1233961"/>
                    <a:pt x="5911037" y="1438936"/>
                    <a:pt x="5960280" y="1596976"/>
                  </a:cubicBezTo>
                  <a:cubicBezTo>
                    <a:pt x="6009523" y="1755016"/>
                    <a:pt x="5866517" y="2114087"/>
                    <a:pt x="5960280" y="2534882"/>
                  </a:cubicBezTo>
                  <a:cubicBezTo>
                    <a:pt x="5834874" y="2535008"/>
                    <a:pt x="5628090" y="2515240"/>
                    <a:pt x="5543060" y="2534882"/>
                  </a:cubicBezTo>
                  <a:cubicBezTo>
                    <a:pt x="5458030" y="2554524"/>
                    <a:pt x="5212240" y="2516730"/>
                    <a:pt x="4887430" y="2534882"/>
                  </a:cubicBezTo>
                  <a:cubicBezTo>
                    <a:pt x="4562620" y="2553034"/>
                    <a:pt x="4597993" y="2481949"/>
                    <a:pt x="4351004" y="2534882"/>
                  </a:cubicBezTo>
                  <a:cubicBezTo>
                    <a:pt x="4104015" y="2587815"/>
                    <a:pt x="3872383" y="2483848"/>
                    <a:pt x="3695374" y="2534882"/>
                  </a:cubicBezTo>
                  <a:cubicBezTo>
                    <a:pt x="3518365" y="2585916"/>
                    <a:pt x="3365850" y="2468387"/>
                    <a:pt x="3099346" y="2534882"/>
                  </a:cubicBezTo>
                  <a:cubicBezTo>
                    <a:pt x="2832842" y="2601377"/>
                    <a:pt x="2832039" y="2530868"/>
                    <a:pt x="2682126" y="2534882"/>
                  </a:cubicBezTo>
                  <a:cubicBezTo>
                    <a:pt x="2532213" y="2538896"/>
                    <a:pt x="2457153" y="2512668"/>
                    <a:pt x="2264906" y="2534882"/>
                  </a:cubicBezTo>
                  <a:cubicBezTo>
                    <a:pt x="2072659" y="2557096"/>
                    <a:pt x="2054078" y="2520057"/>
                    <a:pt x="1847687" y="2534882"/>
                  </a:cubicBezTo>
                  <a:cubicBezTo>
                    <a:pt x="1641296" y="2549707"/>
                    <a:pt x="1516985" y="2525361"/>
                    <a:pt x="1430467" y="2534882"/>
                  </a:cubicBezTo>
                  <a:cubicBezTo>
                    <a:pt x="1343949" y="2544403"/>
                    <a:pt x="1077784" y="2474289"/>
                    <a:pt x="834439" y="2534882"/>
                  </a:cubicBezTo>
                  <a:cubicBezTo>
                    <a:pt x="591094" y="2595475"/>
                    <a:pt x="241029" y="2449204"/>
                    <a:pt x="0" y="2534882"/>
                  </a:cubicBezTo>
                  <a:cubicBezTo>
                    <a:pt x="-29572" y="2321431"/>
                    <a:pt x="36268" y="2184324"/>
                    <a:pt x="0" y="2078603"/>
                  </a:cubicBezTo>
                  <a:cubicBezTo>
                    <a:pt x="-36268" y="1972882"/>
                    <a:pt x="39173" y="1753242"/>
                    <a:pt x="0" y="1571627"/>
                  </a:cubicBezTo>
                  <a:cubicBezTo>
                    <a:pt x="-39173" y="1390012"/>
                    <a:pt x="40858" y="1290205"/>
                    <a:pt x="0" y="1140697"/>
                  </a:cubicBezTo>
                  <a:cubicBezTo>
                    <a:pt x="-40858" y="991189"/>
                    <a:pt x="39594" y="837814"/>
                    <a:pt x="0" y="659069"/>
                  </a:cubicBezTo>
                  <a:cubicBezTo>
                    <a:pt x="-39594" y="480324"/>
                    <a:pt x="45870" y="295583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400" b="1" dirty="0">
                  <a:solidFill>
                    <a:schemeClr val="tx1"/>
                  </a:solidFill>
                </a:rPr>
                <a:t>Happy Planet Index (HPI)</a:t>
              </a:r>
            </a:p>
            <a:p>
              <a:pPr algn="ctr"/>
              <a:endParaRPr lang="de-DE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Titel 1">
            <a:extLst>
              <a:ext uri="{FF2B5EF4-FFF2-40B4-BE49-F238E27FC236}">
                <a16:creationId xmlns:a16="http://schemas.microsoft.com/office/drawing/2014/main" id="{8828063F-ADF0-4DE2-A4BA-8F5F401E549C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Indikatoren für wirtschaftliches Wachstum</a:t>
            </a:r>
            <a:endParaRPr lang="de-DE" dirty="0"/>
          </a:p>
        </p:txBody>
      </p:sp>
      <p:pic>
        <p:nvPicPr>
          <p:cNvPr id="2" name="Grafik 1" descr="Tautropfen auf vierblättrigem Kleeblatt">
            <a:extLst>
              <a:ext uri="{FF2B5EF4-FFF2-40B4-BE49-F238E27FC236}">
                <a16:creationId xmlns:a16="http://schemas.microsoft.com/office/drawing/2014/main" id="{595AE74E-4D57-4515-E87D-C4C437E4B7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E1E11"/>
              </a:clrFrom>
              <a:clrTo>
                <a:srgbClr val="0E1E1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0000">
            <a:off x="4931128" y="3594700"/>
            <a:ext cx="2112302" cy="207950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70555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C94FDDE-B67C-FF46-426E-362E945A9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DC14A3-04C1-C2A3-465B-37E2543B4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1134"/>
            <a:ext cx="10515600" cy="1009651"/>
          </a:xfrm>
        </p:spPr>
        <p:txBody>
          <a:bodyPr>
            <a:normAutofit/>
          </a:bodyPr>
          <a:lstStyle/>
          <a:p>
            <a:r>
              <a:rPr lang="de-DE" dirty="0"/>
              <a:t>Entwickelt einen Indikator</a:t>
            </a:r>
            <a:r>
              <a:rPr lang="de-DE"/>
              <a:t>: „</a:t>
            </a:r>
            <a:r>
              <a:rPr lang="de-DE" b="1"/>
              <a:t>Klassenklima“</a:t>
            </a:r>
            <a:endParaRPr lang="de-DE" b="1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66C977-FF0D-6E8E-8E14-6D66F30A6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13</a:t>
            </a:fld>
            <a:endParaRPr lang="de-AT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EFBAC8EC-BC2E-CBE0-57F4-6110548CC9F8}"/>
              </a:ext>
            </a:extLst>
          </p:cNvPr>
          <p:cNvSpPr/>
          <p:nvPr/>
        </p:nvSpPr>
        <p:spPr>
          <a:xfrm>
            <a:off x="1" y="1889980"/>
            <a:ext cx="12191999" cy="276646"/>
          </a:xfrm>
          <a:custGeom>
            <a:avLst/>
            <a:gdLst>
              <a:gd name="connsiteX0" fmla="*/ 0 w 3669631"/>
              <a:gd name="connsiteY0" fmla="*/ 67185 h 214909"/>
              <a:gd name="connsiteX1" fmla="*/ 842210 w 3669631"/>
              <a:gd name="connsiteY1" fmla="*/ 7027 h 214909"/>
              <a:gd name="connsiteX2" fmla="*/ 1852863 w 3669631"/>
              <a:gd name="connsiteY2" fmla="*/ 211564 h 214909"/>
              <a:gd name="connsiteX3" fmla="*/ 2779295 w 3669631"/>
              <a:gd name="connsiteY3" fmla="*/ 139374 h 214909"/>
              <a:gd name="connsiteX4" fmla="*/ 3669631 w 3669631"/>
              <a:gd name="connsiteY4" fmla="*/ 211564 h 21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631" h="214909">
                <a:moveTo>
                  <a:pt x="0" y="67185"/>
                </a:moveTo>
                <a:cubicBezTo>
                  <a:pt x="266700" y="25074"/>
                  <a:pt x="533400" y="-17036"/>
                  <a:pt x="842210" y="7027"/>
                </a:cubicBezTo>
                <a:cubicBezTo>
                  <a:pt x="1151020" y="31090"/>
                  <a:pt x="1530016" y="189506"/>
                  <a:pt x="1852863" y="211564"/>
                </a:cubicBezTo>
                <a:cubicBezTo>
                  <a:pt x="2175710" y="233622"/>
                  <a:pt x="2476500" y="139374"/>
                  <a:pt x="2779295" y="139374"/>
                </a:cubicBezTo>
                <a:cubicBezTo>
                  <a:pt x="3082090" y="139374"/>
                  <a:pt x="3375860" y="175469"/>
                  <a:pt x="3669631" y="21156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1B1BD649-63D1-3C9C-E5BD-573C08EC4C06}"/>
              </a:ext>
            </a:extLst>
          </p:cNvPr>
          <p:cNvGrpSpPr/>
          <p:nvPr/>
        </p:nvGrpSpPr>
        <p:grpSpPr>
          <a:xfrm>
            <a:off x="2070161" y="2123298"/>
            <a:ext cx="8470763" cy="3954680"/>
            <a:chOff x="328287" y="2303833"/>
            <a:chExt cx="6741615" cy="3414653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F0D6F9D8-9CD7-DF77-8A13-D8C542FBFB77}"/>
                </a:ext>
              </a:extLst>
            </p:cNvPr>
            <p:cNvGrpSpPr/>
            <p:nvPr/>
          </p:nvGrpSpPr>
          <p:grpSpPr>
            <a:xfrm>
              <a:off x="328287" y="2303833"/>
              <a:ext cx="6741615" cy="3414653"/>
              <a:chOff x="328287" y="2303833"/>
              <a:chExt cx="6741615" cy="3414653"/>
            </a:xfrm>
          </p:grpSpPr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FEA74A45-6633-04DC-FB8C-25C71B348148}"/>
                  </a:ext>
                </a:extLst>
              </p:cNvPr>
              <p:cNvSpPr/>
              <p:nvPr/>
            </p:nvSpPr>
            <p:spPr>
              <a:xfrm rot="21540000">
                <a:off x="328287" y="2533803"/>
                <a:ext cx="6741615" cy="3184683"/>
              </a:xfrm>
              <a:custGeom>
                <a:avLst/>
                <a:gdLst>
                  <a:gd name="connsiteX0" fmla="*/ 0 w 6741615"/>
                  <a:gd name="connsiteY0" fmla="*/ 0 h 3184683"/>
                  <a:gd name="connsiteX1" fmla="*/ 494385 w 6741615"/>
                  <a:gd name="connsiteY1" fmla="*/ 0 h 3184683"/>
                  <a:gd name="connsiteX2" fmla="*/ 1056186 w 6741615"/>
                  <a:gd name="connsiteY2" fmla="*/ 0 h 3184683"/>
                  <a:gd name="connsiteX3" fmla="*/ 1752820 w 6741615"/>
                  <a:gd name="connsiteY3" fmla="*/ 0 h 3184683"/>
                  <a:gd name="connsiteX4" fmla="*/ 2314621 w 6741615"/>
                  <a:gd name="connsiteY4" fmla="*/ 0 h 3184683"/>
                  <a:gd name="connsiteX5" fmla="*/ 2674174 w 6741615"/>
                  <a:gd name="connsiteY5" fmla="*/ 0 h 3184683"/>
                  <a:gd name="connsiteX6" fmla="*/ 3168559 w 6741615"/>
                  <a:gd name="connsiteY6" fmla="*/ 0 h 3184683"/>
                  <a:gd name="connsiteX7" fmla="*/ 3730360 w 6741615"/>
                  <a:gd name="connsiteY7" fmla="*/ 0 h 3184683"/>
                  <a:gd name="connsiteX8" fmla="*/ 4292162 w 6741615"/>
                  <a:gd name="connsiteY8" fmla="*/ 0 h 3184683"/>
                  <a:gd name="connsiteX9" fmla="*/ 4719131 w 6741615"/>
                  <a:gd name="connsiteY9" fmla="*/ 0 h 3184683"/>
                  <a:gd name="connsiteX10" fmla="*/ 5078683 w 6741615"/>
                  <a:gd name="connsiteY10" fmla="*/ 0 h 3184683"/>
                  <a:gd name="connsiteX11" fmla="*/ 5505652 w 6741615"/>
                  <a:gd name="connsiteY11" fmla="*/ 0 h 3184683"/>
                  <a:gd name="connsiteX12" fmla="*/ 6067454 w 6741615"/>
                  <a:gd name="connsiteY12" fmla="*/ 0 h 3184683"/>
                  <a:gd name="connsiteX13" fmla="*/ 6741615 w 6741615"/>
                  <a:gd name="connsiteY13" fmla="*/ 0 h 3184683"/>
                  <a:gd name="connsiteX14" fmla="*/ 6741615 w 6741615"/>
                  <a:gd name="connsiteY14" fmla="*/ 498934 h 3184683"/>
                  <a:gd name="connsiteX15" fmla="*/ 6741615 w 6741615"/>
                  <a:gd name="connsiteY15" fmla="*/ 997867 h 3184683"/>
                  <a:gd name="connsiteX16" fmla="*/ 6741615 w 6741615"/>
                  <a:gd name="connsiteY16" fmla="*/ 1433107 h 3184683"/>
                  <a:gd name="connsiteX17" fmla="*/ 6741615 w 6741615"/>
                  <a:gd name="connsiteY17" fmla="*/ 1900194 h 3184683"/>
                  <a:gd name="connsiteX18" fmla="*/ 6741615 w 6741615"/>
                  <a:gd name="connsiteY18" fmla="*/ 2462822 h 3184683"/>
                  <a:gd name="connsiteX19" fmla="*/ 6741615 w 6741615"/>
                  <a:gd name="connsiteY19" fmla="*/ 3184683 h 3184683"/>
                  <a:gd name="connsiteX20" fmla="*/ 6314646 w 6741615"/>
                  <a:gd name="connsiteY20" fmla="*/ 3184683 h 3184683"/>
                  <a:gd name="connsiteX21" fmla="*/ 5955093 w 6741615"/>
                  <a:gd name="connsiteY21" fmla="*/ 3184683 h 3184683"/>
                  <a:gd name="connsiteX22" fmla="*/ 5393292 w 6741615"/>
                  <a:gd name="connsiteY22" fmla="*/ 3184683 h 3184683"/>
                  <a:gd name="connsiteX23" fmla="*/ 4966323 w 6741615"/>
                  <a:gd name="connsiteY23" fmla="*/ 3184683 h 3184683"/>
                  <a:gd name="connsiteX24" fmla="*/ 4539354 w 6741615"/>
                  <a:gd name="connsiteY24" fmla="*/ 3184683 h 3184683"/>
                  <a:gd name="connsiteX25" fmla="*/ 3910137 w 6741615"/>
                  <a:gd name="connsiteY25" fmla="*/ 3184683 h 3184683"/>
                  <a:gd name="connsiteX26" fmla="*/ 3280919 w 6741615"/>
                  <a:gd name="connsiteY26" fmla="*/ 3184683 h 3184683"/>
                  <a:gd name="connsiteX27" fmla="*/ 2853950 w 6741615"/>
                  <a:gd name="connsiteY27" fmla="*/ 3184683 h 3184683"/>
                  <a:gd name="connsiteX28" fmla="*/ 2494398 w 6741615"/>
                  <a:gd name="connsiteY28" fmla="*/ 3184683 h 3184683"/>
                  <a:gd name="connsiteX29" fmla="*/ 2000012 w 6741615"/>
                  <a:gd name="connsiteY29" fmla="*/ 3184683 h 3184683"/>
                  <a:gd name="connsiteX30" fmla="*/ 1573043 w 6741615"/>
                  <a:gd name="connsiteY30" fmla="*/ 3184683 h 3184683"/>
                  <a:gd name="connsiteX31" fmla="*/ 1213491 w 6741615"/>
                  <a:gd name="connsiteY31" fmla="*/ 3184683 h 3184683"/>
                  <a:gd name="connsiteX32" fmla="*/ 786522 w 6741615"/>
                  <a:gd name="connsiteY32" fmla="*/ 3184683 h 3184683"/>
                  <a:gd name="connsiteX33" fmla="*/ 0 w 6741615"/>
                  <a:gd name="connsiteY33" fmla="*/ 3184683 h 3184683"/>
                  <a:gd name="connsiteX34" fmla="*/ 0 w 6741615"/>
                  <a:gd name="connsiteY34" fmla="*/ 2717596 h 3184683"/>
                  <a:gd name="connsiteX35" fmla="*/ 0 w 6741615"/>
                  <a:gd name="connsiteY35" fmla="*/ 2218662 h 3184683"/>
                  <a:gd name="connsiteX36" fmla="*/ 0 w 6741615"/>
                  <a:gd name="connsiteY36" fmla="*/ 1656035 h 3184683"/>
                  <a:gd name="connsiteX37" fmla="*/ 0 w 6741615"/>
                  <a:gd name="connsiteY37" fmla="*/ 1125255 h 3184683"/>
                  <a:gd name="connsiteX38" fmla="*/ 0 w 6741615"/>
                  <a:gd name="connsiteY38" fmla="*/ 530781 h 3184683"/>
                  <a:gd name="connsiteX39" fmla="*/ 0 w 6741615"/>
                  <a:gd name="connsiteY39" fmla="*/ 0 h 31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741615" h="3184683" fill="none" extrusionOk="0">
                    <a:moveTo>
                      <a:pt x="0" y="0"/>
                    </a:moveTo>
                    <a:cubicBezTo>
                      <a:pt x="179022" y="-5498"/>
                      <a:pt x="377083" y="57889"/>
                      <a:pt x="494385" y="0"/>
                    </a:cubicBezTo>
                    <a:cubicBezTo>
                      <a:pt x="611688" y="-57889"/>
                      <a:pt x="927379" y="41933"/>
                      <a:pt x="1056186" y="0"/>
                    </a:cubicBezTo>
                    <a:cubicBezTo>
                      <a:pt x="1184993" y="-41933"/>
                      <a:pt x="1588690" y="53152"/>
                      <a:pt x="1752820" y="0"/>
                    </a:cubicBezTo>
                    <a:cubicBezTo>
                      <a:pt x="1916950" y="-53152"/>
                      <a:pt x="2110154" y="65239"/>
                      <a:pt x="2314621" y="0"/>
                    </a:cubicBezTo>
                    <a:cubicBezTo>
                      <a:pt x="2519088" y="-65239"/>
                      <a:pt x="2555049" y="7912"/>
                      <a:pt x="2674174" y="0"/>
                    </a:cubicBezTo>
                    <a:cubicBezTo>
                      <a:pt x="2793299" y="-7912"/>
                      <a:pt x="3008385" y="45091"/>
                      <a:pt x="3168559" y="0"/>
                    </a:cubicBezTo>
                    <a:cubicBezTo>
                      <a:pt x="3328734" y="-45091"/>
                      <a:pt x="3606092" y="57728"/>
                      <a:pt x="3730360" y="0"/>
                    </a:cubicBezTo>
                    <a:cubicBezTo>
                      <a:pt x="3854628" y="-57728"/>
                      <a:pt x="4135657" y="12576"/>
                      <a:pt x="4292162" y="0"/>
                    </a:cubicBezTo>
                    <a:cubicBezTo>
                      <a:pt x="4448667" y="-12576"/>
                      <a:pt x="4616172" y="44046"/>
                      <a:pt x="4719131" y="0"/>
                    </a:cubicBezTo>
                    <a:cubicBezTo>
                      <a:pt x="4822090" y="-44046"/>
                      <a:pt x="4916154" y="31800"/>
                      <a:pt x="5078683" y="0"/>
                    </a:cubicBezTo>
                    <a:cubicBezTo>
                      <a:pt x="5241212" y="-31800"/>
                      <a:pt x="5344790" y="5269"/>
                      <a:pt x="5505652" y="0"/>
                    </a:cubicBezTo>
                    <a:cubicBezTo>
                      <a:pt x="5666514" y="-5269"/>
                      <a:pt x="5950780" y="49350"/>
                      <a:pt x="6067454" y="0"/>
                    </a:cubicBezTo>
                    <a:cubicBezTo>
                      <a:pt x="6184128" y="-49350"/>
                      <a:pt x="6528192" y="55774"/>
                      <a:pt x="6741615" y="0"/>
                    </a:cubicBezTo>
                    <a:cubicBezTo>
                      <a:pt x="6796721" y="159092"/>
                      <a:pt x="6723617" y="320344"/>
                      <a:pt x="6741615" y="498934"/>
                    </a:cubicBezTo>
                    <a:cubicBezTo>
                      <a:pt x="6759613" y="677524"/>
                      <a:pt x="6690741" y="801385"/>
                      <a:pt x="6741615" y="997867"/>
                    </a:cubicBezTo>
                    <a:cubicBezTo>
                      <a:pt x="6792489" y="1194349"/>
                      <a:pt x="6715788" y="1264842"/>
                      <a:pt x="6741615" y="1433107"/>
                    </a:cubicBezTo>
                    <a:cubicBezTo>
                      <a:pt x="6767442" y="1601372"/>
                      <a:pt x="6685678" y="1711755"/>
                      <a:pt x="6741615" y="1900194"/>
                    </a:cubicBezTo>
                    <a:cubicBezTo>
                      <a:pt x="6797552" y="2088633"/>
                      <a:pt x="6712469" y="2250544"/>
                      <a:pt x="6741615" y="2462822"/>
                    </a:cubicBezTo>
                    <a:cubicBezTo>
                      <a:pt x="6770761" y="2675100"/>
                      <a:pt x="6660074" y="3023461"/>
                      <a:pt x="6741615" y="3184683"/>
                    </a:cubicBezTo>
                    <a:cubicBezTo>
                      <a:pt x="6536345" y="3192998"/>
                      <a:pt x="6527485" y="3139713"/>
                      <a:pt x="6314646" y="3184683"/>
                    </a:cubicBezTo>
                    <a:cubicBezTo>
                      <a:pt x="6101807" y="3229653"/>
                      <a:pt x="6121531" y="3155069"/>
                      <a:pt x="5955093" y="3184683"/>
                    </a:cubicBezTo>
                    <a:cubicBezTo>
                      <a:pt x="5788655" y="3214297"/>
                      <a:pt x="5626665" y="3159481"/>
                      <a:pt x="5393292" y="3184683"/>
                    </a:cubicBezTo>
                    <a:cubicBezTo>
                      <a:pt x="5159919" y="3209885"/>
                      <a:pt x="5136854" y="3144060"/>
                      <a:pt x="4966323" y="3184683"/>
                    </a:cubicBezTo>
                    <a:cubicBezTo>
                      <a:pt x="4795792" y="3225306"/>
                      <a:pt x="4711045" y="3175099"/>
                      <a:pt x="4539354" y="3184683"/>
                    </a:cubicBezTo>
                    <a:cubicBezTo>
                      <a:pt x="4367663" y="3194267"/>
                      <a:pt x="4147906" y="3169544"/>
                      <a:pt x="3910137" y="3184683"/>
                    </a:cubicBezTo>
                    <a:cubicBezTo>
                      <a:pt x="3672368" y="3199822"/>
                      <a:pt x="3501703" y="3135034"/>
                      <a:pt x="3280919" y="3184683"/>
                    </a:cubicBezTo>
                    <a:cubicBezTo>
                      <a:pt x="3060135" y="3234332"/>
                      <a:pt x="3050007" y="3139761"/>
                      <a:pt x="2853950" y="3184683"/>
                    </a:cubicBezTo>
                    <a:cubicBezTo>
                      <a:pt x="2657893" y="3229605"/>
                      <a:pt x="2654856" y="3152992"/>
                      <a:pt x="2494398" y="3184683"/>
                    </a:cubicBezTo>
                    <a:cubicBezTo>
                      <a:pt x="2333940" y="3216374"/>
                      <a:pt x="2231468" y="3140507"/>
                      <a:pt x="2000012" y="3184683"/>
                    </a:cubicBezTo>
                    <a:cubicBezTo>
                      <a:pt x="1768556" y="3228859"/>
                      <a:pt x="1718296" y="3155951"/>
                      <a:pt x="1573043" y="3184683"/>
                    </a:cubicBezTo>
                    <a:cubicBezTo>
                      <a:pt x="1427790" y="3213415"/>
                      <a:pt x="1351414" y="3161059"/>
                      <a:pt x="1213491" y="3184683"/>
                    </a:cubicBezTo>
                    <a:cubicBezTo>
                      <a:pt x="1075568" y="3208307"/>
                      <a:pt x="991012" y="3164246"/>
                      <a:pt x="786522" y="3184683"/>
                    </a:cubicBezTo>
                    <a:cubicBezTo>
                      <a:pt x="582032" y="3205120"/>
                      <a:pt x="177858" y="3164701"/>
                      <a:pt x="0" y="3184683"/>
                    </a:cubicBezTo>
                    <a:cubicBezTo>
                      <a:pt x="-37093" y="2967090"/>
                      <a:pt x="54069" y="2862493"/>
                      <a:pt x="0" y="2717596"/>
                    </a:cubicBezTo>
                    <a:cubicBezTo>
                      <a:pt x="-54069" y="2572699"/>
                      <a:pt x="12150" y="2359288"/>
                      <a:pt x="0" y="2218662"/>
                    </a:cubicBezTo>
                    <a:cubicBezTo>
                      <a:pt x="-12150" y="2078036"/>
                      <a:pt x="48769" y="1799748"/>
                      <a:pt x="0" y="1656035"/>
                    </a:cubicBezTo>
                    <a:cubicBezTo>
                      <a:pt x="-48769" y="1512322"/>
                      <a:pt x="35439" y="1246845"/>
                      <a:pt x="0" y="1125255"/>
                    </a:cubicBezTo>
                    <a:cubicBezTo>
                      <a:pt x="-35439" y="1003665"/>
                      <a:pt x="69861" y="713901"/>
                      <a:pt x="0" y="530781"/>
                    </a:cubicBezTo>
                    <a:cubicBezTo>
                      <a:pt x="-69861" y="347661"/>
                      <a:pt x="32007" y="124812"/>
                      <a:pt x="0" y="0"/>
                    </a:cubicBezTo>
                    <a:close/>
                  </a:path>
                  <a:path w="6741615" h="3184683" stroke="0" extrusionOk="0">
                    <a:moveTo>
                      <a:pt x="0" y="0"/>
                    </a:moveTo>
                    <a:cubicBezTo>
                      <a:pt x="268803" y="-52655"/>
                      <a:pt x="376928" y="46451"/>
                      <a:pt x="561801" y="0"/>
                    </a:cubicBezTo>
                    <a:cubicBezTo>
                      <a:pt x="746674" y="-46451"/>
                      <a:pt x="801158" y="24283"/>
                      <a:pt x="921354" y="0"/>
                    </a:cubicBezTo>
                    <a:cubicBezTo>
                      <a:pt x="1041550" y="-24283"/>
                      <a:pt x="1306071" y="30721"/>
                      <a:pt x="1617988" y="0"/>
                    </a:cubicBezTo>
                    <a:cubicBezTo>
                      <a:pt x="1929905" y="-30721"/>
                      <a:pt x="1949761" y="12726"/>
                      <a:pt x="2247205" y="0"/>
                    </a:cubicBezTo>
                    <a:cubicBezTo>
                      <a:pt x="2544649" y="-12726"/>
                      <a:pt x="2473772" y="33615"/>
                      <a:pt x="2606758" y="0"/>
                    </a:cubicBezTo>
                    <a:cubicBezTo>
                      <a:pt x="2739744" y="-33615"/>
                      <a:pt x="3068363" y="59954"/>
                      <a:pt x="3235975" y="0"/>
                    </a:cubicBezTo>
                    <a:cubicBezTo>
                      <a:pt x="3403587" y="-59954"/>
                      <a:pt x="3615703" y="38856"/>
                      <a:pt x="3730360" y="0"/>
                    </a:cubicBezTo>
                    <a:cubicBezTo>
                      <a:pt x="3845017" y="-38856"/>
                      <a:pt x="4208057" y="33047"/>
                      <a:pt x="4359578" y="0"/>
                    </a:cubicBezTo>
                    <a:cubicBezTo>
                      <a:pt x="4511099" y="-33047"/>
                      <a:pt x="4688174" y="34484"/>
                      <a:pt x="4921379" y="0"/>
                    </a:cubicBezTo>
                    <a:cubicBezTo>
                      <a:pt x="5154584" y="-34484"/>
                      <a:pt x="5172894" y="21873"/>
                      <a:pt x="5348348" y="0"/>
                    </a:cubicBezTo>
                    <a:cubicBezTo>
                      <a:pt x="5523802" y="-21873"/>
                      <a:pt x="5600401" y="5072"/>
                      <a:pt x="5775317" y="0"/>
                    </a:cubicBezTo>
                    <a:cubicBezTo>
                      <a:pt x="5950233" y="-5072"/>
                      <a:pt x="6047172" y="14175"/>
                      <a:pt x="6134870" y="0"/>
                    </a:cubicBezTo>
                    <a:cubicBezTo>
                      <a:pt x="6222568" y="-14175"/>
                      <a:pt x="6454974" y="60587"/>
                      <a:pt x="6741615" y="0"/>
                    </a:cubicBezTo>
                    <a:cubicBezTo>
                      <a:pt x="6744529" y="191249"/>
                      <a:pt x="6704548" y="304774"/>
                      <a:pt x="6741615" y="435240"/>
                    </a:cubicBezTo>
                    <a:cubicBezTo>
                      <a:pt x="6778682" y="565706"/>
                      <a:pt x="6687148" y="733390"/>
                      <a:pt x="6741615" y="1029714"/>
                    </a:cubicBezTo>
                    <a:cubicBezTo>
                      <a:pt x="6796082" y="1326038"/>
                      <a:pt x="6692909" y="1299957"/>
                      <a:pt x="6741615" y="1464954"/>
                    </a:cubicBezTo>
                    <a:cubicBezTo>
                      <a:pt x="6790321" y="1629951"/>
                      <a:pt x="6732579" y="1791745"/>
                      <a:pt x="6741615" y="1963888"/>
                    </a:cubicBezTo>
                    <a:cubicBezTo>
                      <a:pt x="6750651" y="2136031"/>
                      <a:pt x="6725788" y="2326715"/>
                      <a:pt x="6741615" y="2526515"/>
                    </a:cubicBezTo>
                    <a:cubicBezTo>
                      <a:pt x="6757442" y="2726315"/>
                      <a:pt x="6712915" y="2930084"/>
                      <a:pt x="6741615" y="3184683"/>
                    </a:cubicBezTo>
                    <a:cubicBezTo>
                      <a:pt x="6431644" y="3226533"/>
                      <a:pt x="6341546" y="3125977"/>
                      <a:pt x="6044981" y="3184683"/>
                    </a:cubicBezTo>
                    <a:cubicBezTo>
                      <a:pt x="5748416" y="3243389"/>
                      <a:pt x="5617024" y="3166013"/>
                      <a:pt x="5483180" y="3184683"/>
                    </a:cubicBezTo>
                    <a:cubicBezTo>
                      <a:pt x="5349336" y="3203353"/>
                      <a:pt x="5123240" y="3132248"/>
                      <a:pt x="4988795" y="3184683"/>
                    </a:cubicBezTo>
                    <a:cubicBezTo>
                      <a:pt x="4854351" y="3237118"/>
                      <a:pt x="4508378" y="3146169"/>
                      <a:pt x="4359578" y="3184683"/>
                    </a:cubicBezTo>
                    <a:cubicBezTo>
                      <a:pt x="4210778" y="3223197"/>
                      <a:pt x="4160428" y="3171022"/>
                      <a:pt x="4000025" y="3184683"/>
                    </a:cubicBezTo>
                    <a:cubicBezTo>
                      <a:pt x="3839622" y="3198344"/>
                      <a:pt x="3813340" y="3154976"/>
                      <a:pt x="3640472" y="3184683"/>
                    </a:cubicBezTo>
                    <a:cubicBezTo>
                      <a:pt x="3467604" y="3214390"/>
                      <a:pt x="3103519" y="3168002"/>
                      <a:pt x="2943839" y="3184683"/>
                    </a:cubicBezTo>
                    <a:cubicBezTo>
                      <a:pt x="2784159" y="3201364"/>
                      <a:pt x="2719416" y="3181325"/>
                      <a:pt x="2584286" y="3184683"/>
                    </a:cubicBezTo>
                    <a:cubicBezTo>
                      <a:pt x="2449156" y="3188041"/>
                      <a:pt x="2110816" y="3169399"/>
                      <a:pt x="1887652" y="3184683"/>
                    </a:cubicBezTo>
                    <a:cubicBezTo>
                      <a:pt x="1664488" y="3199967"/>
                      <a:pt x="1573593" y="3138924"/>
                      <a:pt x="1325851" y="3184683"/>
                    </a:cubicBezTo>
                    <a:cubicBezTo>
                      <a:pt x="1078109" y="3230442"/>
                      <a:pt x="907931" y="3171145"/>
                      <a:pt x="696634" y="3184683"/>
                    </a:cubicBezTo>
                    <a:cubicBezTo>
                      <a:pt x="485337" y="3198221"/>
                      <a:pt x="178047" y="3165236"/>
                      <a:pt x="0" y="3184683"/>
                    </a:cubicBezTo>
                    <a:cubicBezTo>
                      <a:pt x="-53069" y="3017044"/>
                      <a:pt x="6637" y="2911905"/>
                      <a:pt x="0" y="2685749"/>
                    </a:cubicBezTo>
                    <a:cubicBezTo>
                      <a:pt x="-6637" y="2459593"/>
                      <a:pt x="53912" y="2299449"/>
                      <a:pt x="0" y="2186816"/>
                    </a:cubicBezTo>
                    <a:cubicBezTo>
                      <a:pt x="-53912" y="2074183"/>
                      <a:pt x="25694" y="1795082"/>
                      <a:pt x="0" y="1687882"/>
                    </a:cubicBezTo>
                    <a:cubicBezTo>
                      <a:pt x="-25694" y="1580682"/>
                      <a:pt x="50072" y="1433020"/>
                      <a:pt x="0" y="1188948"/>
                    </a:cubicBezTo>
                    <a:cubicBezTo>
                      <a:pt x="-50072" y="944876"/>
                      <a:pt x="6717" y="770279"/>
                      <a:pt x="0" y="626321"/>
                    </a:cubicBezTo>
                    <a:cubicBezTo>
                      <a:pt x="-6717" y="482363"/>
                      <a:pt x="8861" y="163800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39C4C47C-3447-D46B-14F8-501AE420296F}"/>
                  </a:ext>
                </a:extLst>
              </p:cNvPr>
              <p:cNvSpPr/>
              <p:nvPr/>
            </p:nvSpPr>
            <p:spPr>
              <a:xfrm>
                <a:off x="3432046" y="2614787"/>
                <a:ext cx="200559" cy="2175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Freihandform: Form 20">
                <a:extLst>
                  <a:ext uri="{FF2B5EF4-FFF2-40B4-BE49-F238E27FC236}">
                    <a16:creationId xmlns:a16="http://schemas.microsoft.com/office/drawing/2014/main" id="{6ACAD7E3-3DB3-2E01-6A05-68781ADAA8F7}"/>
                  </a:ext>
                </a:extLst>
              </p:cNvPr>
              <p:cNvSpPr/>
              <p:nvPr/>
            </p:nvSpPr>
            <p:spPr>
              <a:xfrm>
                <a:off x="3489349" y="2303833"/>
                <a:ext cx="85954" cy="466261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9539A262-14AA-C04A-9E24-E21BD45B61A8}"/>
                </a:ext>
              </a:extLst>
            </p:cNvPr>
            <p:cNvSpPr/>
            <p:nvPr/>
          </p:nvSpPr>
          <p:spPr>
            <a:xfrm rot="21540000">
              <a:off x="652464" y="2948355"/>
              <a:ext cx="5960280" cy="2534882"/>
            </a:xfrm>
            <a:custGeom>
              <a:avLst/>
              <a:gdLst>
                <a:gd name="connsiteX0" fmla="*/ 0 w 5960280"/>
                <a:gd name="connsiteY0" fmla="*/ 0 h 2534882"/>
                <a:gd name="connsiteX1" fmla="*/ 476822 w 5960280"/>
                <a:gd name="connsiteY1" fmla="*/ 0 h 2534882"/>
                <a:gd name="connsiteX2" fmla="*/ 894042 w 5960280"/>
                <a:gd name="connsiteY2" fmla="*/ 0 h 2534882"/>
                <a:gd name="connsiteX3" fmla="*/ 1609276 w 5960280"/>
                <a:gd name="connsiteY3" fmla="*/ 0 h 2534882"/>
                <a:gd name="connsiteX4" fmla="*/ 2324509 w 5960280"/>
                <a:gd name="connsiteY4" fmla="*/ 0 h 2534882"/>
                <a:gd name="connsiteX5" fmla="*/ 2860934 w 5960280"/>
                <a:gd name="connsiteY5" fmla="*/ 0 h 2534882"/>
                <a:gd name="connsiteX6" fmla="*/ 3456962 w 5960280"/>
                <a:gd name="connsiteY6" fmla="*/ 0 h 2534882"/>
                <a:gd name="connsiteX7" fmla="*/ 4172196 w 5960280"/>
                <a:gd name="connsiteY7" fmla="*/ 0 h 2534882"/>
                <a:gd name="connsiteX8" fmla="*/ 4589416 w 5960280"/>
                <a:gd name="connsiteY8" fmla="*/ 0 h 2534882"/>
                <a:gd name="connsiteX9" fmla="*/ 5304649 w 5960280"/>
                <a:gd name="connsiteY9" fmla="*/ 0 h 2534882"/>
                <a:gd name="connsiteX10" fmla="*/ 5960280 w 5960280"/>
                <a:gd name="connsiteY10" fmla="*/ 0 h 2534882"/>
                <a:gd name="connsiteX11" fmla="*/ 5960280 w 5960280"/>
                <a:gd name="connsiteY11" fmla="*/ 506976 h 2534882"/>
                <a:gd name="connsiteX12" fmla="*/ 5960280 w 5960280"/>
                <a:gd name="connsiteY12" fmla="*/ 988604 h 2534882"/>
                <a:gd name="connsiteX13" fmla="*/ 5960280 w 5960280"/>
                <a:gd name="connsiteY13" fmla="*/ 1419534 h 2534882"/>
                <a:gd name="connsiteX14" fmla="*/ 5960280 w 5960280"/>
                <a:gd name="connsiteY14" fmla="*/ 1875813 h 2534882"/>
                <a:gd name="connsiteX15" fmla="*/ 5960280 w 5960280"/>
                <a:gd name="connsiteY15" fmla="*/ 2534882 h 2534882"/>
                <a:gd name="connsiteX16" fmla="*/ 5543060 w 5960280"/>
                <a:gd name="connsiteY16" fmla="*/ 2534882 h 2534882"/>
                <a:gd name="connsiteX17" fmla="*/ 4887430 w 5960280"/>
                <a:gd name="connsiteY17" fmla="*/ 2534882 h 2534882"/>
                <a:gd name="connsiteX18" fmla="*/ 4231799 w 5960280"/>
                <a:gd name="connsiteY18" fmla="*/ 2534882 h 2534882"/>
                <a:gd name="connsiteX19" fmla="*/ 3754976 w 5960280"/>
                <a:gd name="connsiteY19" fmla="*/ 2534882 h 2534882"/>
                <a:gd name="connsiteX20" fmla="*/ 3337757 w 5960280"/>
                <a:gd name="connsiteY20" fmla="*/ 2534882 h 2534882"/>
                <a:gd name="connsiteX21" fmla="*/ 2741729 w 5960280"/>
                <a:gd name="connsiteY21" fmla="*/ 2534882 h 2534882"/>
                <a:gd name="connsiteX22" fmla="*/ 2145701 w 5960280"/>
                <a:gd name="connsiteY22" fmla="*/ 2534882 h 2534882"/>
                <a:gd name="connsiteX23" fmla="*/ 1490070 w 5960280"/>
                <a:gd name="connsiteY23" fmla="*/ 2534882 h 2534882"/>
                <a:gd name="connsiteX24" fmla="*/ 953645 w 5960280"/>
                <a:gd name="connsiteY24" fmla="*/ 2534882 h 2534882"/>
                <a:gd name="connsiteX25" fmla="*/ 0 w 5960280"/>
                <a:gd name="connsiteY25" fmla="*/ 2534882 h 2534882"/>
                <a:gd name="connsiteX26" fmla="*/ 0 w 5960280"/>
                <a:gd name="connsiteY26" fmla="*/ 2078603 h 2534882"/>
                <a:gd name="connsiteX27" fmla="*/ 0 w 5960280"/>
                <a:gd name="connsiteY27" fmla="*/ 1520929 h 2534882"/>
                <a:gd name="connsiteX28" fmla="*/ 0 w 5960280"/>
                <a:gd name="connsiteY28" fmla="*/ 1039302 h 2534882"/>
                <a:gd name="connsiteX29" fmla="*/ 0 w 5960280"/>
                <a:gd name="connsiteY29" fmla="*/ 532325 h 2534882"/>
                <a:gd name="connsiteX30" fmla="*/ 0 w 5960280"/>
                <a:gd name="connsiteY30" fmla="*/ 0 h 253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960280" h="2534882" fill="none" extrusionOk="0">
                  <a:moveTo>
                    <a:pt x="0" y="0"/>
                  </a:moveTo>
                  <a:cubicBezTo>
                    <a:pt x="110158" y="-23003"/>
                    <a:pt x="381299" y="45978"/>
                    <a:pt x="476822" y="0"/>
                  </a:cubicBezTo>
                  <a:cubicBezTo>
                    <a:pt x="572345" y="-45978"/>
                    <a:pt x="770599" y="15428"/>
                    <a:pt x="894042" y="0"/>
                  </a:cubicBezTo>
                  <a:cubicBezTo>
                    <a:pt x="1017485" y="-15428"/>
                    <a:pt x="1445590" y="62395"/>
                    <a:pt x="1609276" y="0"/>
                  </a:cubicBezTo>
                  <a:cubicBezTo>
                    <a:pt x="1772962" y="-62395"/>
                    <a:pt x="2016041" y="50636"/>
                    <a:pt x="2324509" y="0"/>
                  </a:cubicBezTo>
                  <a:cubicBezTo>
                    <a:pt x="2632977" y="-50636"/>
                    <a:pt x="2605251" y="28227"/>
                    <a:pt x="2860934" y="0"/>
                  </a:cubicBezTo>
                  <a:cubicBezTo>
                    <a:pt x="3116618" y="-28227"/>
                    <a:pt x="3268960" y="5289"/>
                    <a:pt x="3456962" y="0"/>
                  </a:cubicBezTo>
                  <a:cubicBezTo>
                    <a:pt x="3644964" y="-5289"/>
                    <a:pt x="3816342" y="77717"/>
                    <a:pt x="4172196" y="0"/>
                  </a:cubicBezTo>
                  <a:cubicBezTo>
                    <a:pt x="4528050" y="-77717"/>
                    <a:pt x="4386913" y="6310"/>
                    <a:pt x="4589416" y="0"/>
                  </a:cubicBezTo>
                  <a:cubicBezTo>
                    <a:pt x="4791919" y="-6310"/>
                    <a:pt x="5100567" y="76628"/>
                    <a:pt x="5304649" y="0"/>
                  </a:cubicBezTo>
                  <a:cubicBezTo>
                    <a:pt x="5508731" y="-76628"/>
                    <a:pt x="5793590" y="16424"/>
                    <a:pt x="5960280" y="0"/>
                  </a:cubicBezTo>
                  <a:cubicBezTo>
                    <a:pt x="5960822" y="101530"/>
                    <a:pt x="5911075" y="287736"/>
                    <a:pt x="5960280" y="506976"/>
                  </a:cubicBezTo>
                  <a:cubicBezTo>
                    <a:pt x="6009485" y="726216"/>
                    <a:pt x="5908995" y="842507"/>
                    <a:pt x="5960280" y="988604"/>
                  </a:cubicBezTo>
                  <a:cubicBezTo>
                    <a:pt x="6011565" y="1134701"/>
                    <a:pt x="5960150" y="1248343"/>
                    <a:pt x="5960280" y="1419534"/>
                  </a:cubicBezTo>
                  <a:cubicBezTo>
                    <a:pt x="5960410" y="1590725"/>
                    <a:pt x="5941269" y="1781972"/>
                    <a:pt x="5960280" y="1875813"/>
                  </a:cubicBezTo>
                  <a:cubicBezTo>
                    <a:pt x="5979291" y="1969654"/>
                    <a:pt x="5909314" y="2345847"/>
                    <a:pt x="5960280" y="2534882"/>
                  </a:cubicBezTo>
                  <a:cubicBezTo>
                    <a:pt x="5845723" y="2575316"/>
                    <a:pt x="5699954" y="2510954"/>
                    <a:pt x="5543060" y="2534882"/>
                  </a:cubicBezTo>
                  <a:cubicBezTo>
                    <a:pt x="5386166" y="2558810"/>
                    <a:pt x="5040274" y="2480600"/>
                    <a:pt x="4887430" y="2534882"/>
                  </a:cubicBezTo>
                  <a:cubicBezTo>
                    <a:pt x="4734586" y="2589164"/>
                    <a:pt x="4556580" y="2480429"/>
                    <a:pt x="4231799" y="2534882"/>
                  </a:cubicBezTo>
                  <a:cubicBezTo>
                    <a:pt x="3907018" y="2589335"/>
                    <a:pt x="3860938" y="2478237"/>
                    <a:pt x="3754976" y="2534882"/>
                  </a:cubicBezTo>
                  <a:cubicBezTo>
                    <a:pt x="3649014" y="2591527"/>
                    <a:pt x="3437817" y="2526678"/>
                    <a:pt x="3337757" y="2534882"/>
                  </a:cubicBezTo>
                  <a:cubicBezTo>
                    <a:pt x="3237697" y="2543086"/>
                    <a:pt x="2996120" y="2465624"/>
                    <a:pt x="2741729" y="2534882"/>
                  </a:cubicBezTo>
                  <a:cubicBezTo>
                    <a:pt x="2487338" y="2604140"/>
                    <a:pt x="2280175" y="2482173"/>
                    <a:pt x="2145701" y="2534882"/>
                  </a:cubicBezTo>
                  <a:cubicBezTo>
                    <a:pt x="2011227" y="2587591"/>
                    <a:pt x="1780750" y="2515826"/>
                    <a:pt x="1490070" y="2534882"/>
                  </a:cubicBezTo>
                  <a:cubicBezTo>
                    <a:pt x="1199390" y="2553938"/>
                    <a:pt x="1095322" y="2508972"/>
                    <a:pt x="953645" y="2534882"/>
                  </a:cubicBezTo>
                  <a:cubicBezTo>
                    <a:pt x="811968" y="2560792"/>
                    <a:pt x="393068" y="2526812"/>
                    <a:pt x="0" y="2534882"/>
                  </a:cubicBezTo>
                  <a:cubicBezTo>
                    <a:pt x="-22195" y="2317520"/>
                    <a:pt x="1115" y="2250040"/>
                    <a:pt x="0" y="2078603"/>
                  </a:cubicBezTo>
                  <a:cubicBezTo>
                    <a:pt x="-1115" y="1907166"/>
                    <a:pt x="6217" y="1738404"/>
                    <a:pt x="0" y="1520929"/>
                  </a:cubicBezTo>
                  <a:cubicBezTo>
                    <a:pt x="-6217" y="1303454"/>
                    <a:pt x="38683" y="1167119"/>
                    <a:pt x="0" y="1039302"/>
                  </a:cubicBezTo>
                  <a:cubicBezTo>
                    <a:pt x="-38683" y="911485"/>
                    <a:pt x="47807" y="655568"/>
                    <a:pt x="0" y="532325"/>
                  </a:cubicBezTo>
                  <a:cubicBezTo>
                    <a:pt x="-47807" y="409082"/>
                    <a:pt x="5432" y="198582"/>
                    <a:pt x="0" y="0"/>
                  </a:cubicBezTo>
                  <a:close/>
                </a:path>
                <a:path w="5960280" h="2534882" stroke="0" extrusionOk="0">
                  <a:moveTo>
                    <a:pt x="0" y="0"/>
                  </a:moveTo>
                  <a:cubicBezTo>
                    <a:pt x="227620" y="-14940"/>
                    <a:pt x="389070" y="77916"/>
                    <a:pt x="655631" y="0"/>
                  </a:cubicBezTo>
                  <a:cubicBezTo>
                    <a:pt x="922192" y="-77916"/>
                    <a:pt x="907876" y="48803"/>
                    <a:pt x="1072850" y="0"/>
                  </a:cubicBezTo>
                  <a:cubicBezTo>
                    <a:pt x="1237824" y="-48803"/>
                    <a:pt x="1429150" y="11398"/>
                    <a:pt x="1609276" y="0"/>
                  </a:cubicBezTo>
                  <a:cubicBezTo>
                    <a:pt x="1789402" y="-11398"/>
                    <a:pt x="1852700" y="40478"/>
                    <a:pt x="2086098" y="0"/>
                  </a:cubicBezTo>
                  <a:cubicBezTo>
                    <a:pt x="2319496" y="-40478"/>
                    <a:pt x="2417317" y="77789"/>
                    <a:pt x="2741729" y="0"/>
                  </a:cubicBezTo>
                  <a:cubicBezTo>
                    <a:pt x="3066141" y="-77789"/>
                    <a:pt x="3218585" y="15634"/>
                    <a:pt x="3456962" y="0"/>
                  </a:cubicBezTo>
                  <a:cubicBezTo>
                    <a:pt x="3695339" y="-15634"/>
                    <a:pt x="3813328" y="63512"/>
                    <a:pt x="4112593" y="0"/>
                  </a:cubicBezTo>
                  <a:cubicBezTo>
                    <a:pt x="4411858" y="-63512"/>
                    <a:pt x="4616194" y="82092"/>
                    <a:pt x="4827827" y="0"/>
                  </a:cubicBezTo>
                  <a:cubicBezTo>
                    <a:pt x="5039460" y="-82092"/>
                    <a:pt x="5122746" y="39962"/>
                    <a:pt x="5364252" y="0"/>
                  </a:cubicBezTo>
                  <a:cubicBezTo>
                    <a:pt x="5605758" y="-39962"/>
                    <a:pt x="5803907" y="65662"/>
                    <a:pt x="5960280" y="0"/>
                  </a:cubicBezTo>
                  <a:cubicBezTo>
                    <a:pt x="5982237" y="234568"/>
                    <a:pt x="5935620" y="319134"/>
                    <a:pt x="5960280" y="557674"/>
                  </a:cubicBezTo>
                  <a:cubicBezTo>
                    <a:pt x="5984940" y="796214"/>
                    <a:pt x="5940241" y="895339"/>
                    <a:pt x="5960280" y="1064650"/>
                  </a:cubicBezTo>
                  <a:cubicBezTo>
                    <a:pt x="5980319" y="1233961"/>
                    <a:pt x="5911037" y="1438936"/>
                    <a:pt x="5960280" y="1596976"/>
                  </a:cubicBezTo>
                  <a:cubicBezTo>
                    <a:pt x="6009523" y="1755016"/>
                    <a:pt x="5866517" y="2114087"/>
                    <a:pt x="5960280" y="2534882"/>
                  </a:cubicBezTo>
                  <a:cubicBezTo>
                    <a:pt x="5834874" y="2535008"/>
                    <a:pt x="5628090" y="2515240"/>
                    <a:pt x="5543060" y="2534882"/>
                  </a:cubicBezTo>
                  <a:cubicBezTo>
                    <a:pt x="5458030" y="2554524"/>
                    <a:pt x="5212240" y="2516730"/>
                    <a:pt x="4887430" y="2534882"/>
                  </a:cubicBezTo>
                  <a:cubicBezTo>
                    <a:pt x="4562620" y="2553034"/>
                    <a:pt x="4597993" y="2481949"/>
                    <a:pt x="4351004" y="2534882"/>
                  </a:cubicBezTo>
                  <a:cubicBezTo>
                    <a:pt x="4104015" y="2587815"/>
                    <a:pt x="3872383" y="2483848"/>
                    <a:pt x="3695374" y="2534882"/>
                  </a:cubicBezTo>
                  <a:cubicBezTo>
                    <a:pt x="3518365" y="2585916"/>
                    <a:pt x="3365850" y="2468387"/>
                    <a:pt x="3099346" y="2534882"/>
                  </a:cubicBezTo>
                  <a:cubicBezTo>
                    <a:pt x="2832842" y="2601377"/>
                    <a:pt x="2832039" y="2530868"/>
                    <a:pt x="2682126" y="2534882"/>
                  </a:cubicBezTo>
                  <a:cubicBezTo>
                    <a:pt x="2532213" y="2538896"/>
                    <a:pt x="2457153" y="2512668"/>
                    <a:pt x="2264906" y="2534882"/>
                  </a:cubicBezTo>
                  <a:cubicBezTo>
                    <a:pt x="2072659" y="2557096"/>
                    <a:pt x="2054078" y="2520057"/>
                    <a:pt x="1847687" y="2534882"/>
                  </a:cubicBezTo>
                  <a:cubicBezTo>
                    <a:pt x="1641296" y="2549707"/>
                    <a:pt x="1516985" y="2525361"/>
                    <a:pt x="1430467" y="2534882"/>
                  </a:cubicBezTo>
                  <a:cubicBezTo>
                    <a:pt x="1343949" y="2544403"/>
                    <a:pt x="1077784" y="2474289"/>
                    <a:pt x="834439" y="2534882"/>
                  </a:cubicBezTo>
                  <a:cubicBezTo>
                    <a:pt x="591094" y="2595475"/>
                    <a:pt x="241029" y="2449204"/>
                    <a:pt x="0" y="2534882"/>
                  </a:cubicBezTo>
                  <a:cubicBezTo>
                    <a:pt x="-29572" y="2321431"/>
                    <a:pt x="36268" y="2184324"/>
                    <a:pt x="0" y="2078603"/>
                  </a:cubicBezTo>
                  <a:cubicBezTo>
                    <a:pt x="-36268" y="1972882"/>
                    <a:pt x="39173" y="1753242"/>
                    <a:pt x="0" y="1571627"/>
                  </a:cubicBezTo>
                  <a:cubicBezTo>
                    <a:pt x="-39173" y="1390012"/>
                    <a:pt x="40858" y="1290205"/>
                    <a:pt x="0" y="1140697"/>
                  </a:cubicBezTo>
                  <a:cubicBezTo>
                    <a:pt x="-40858" y="991189"/>
                    <a:pt x="39594" y="837814"/>
                    <a:pt x="0" y="659069"/>
                  </a:cubicBezTo>
                  <a:cubicBezTo>
                    <a:pt x="-39594" y="480324"/>
                    <a:pt x="45870" y="295583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Indikator zur Messung des Klassenklimas</a:t>
              </a:r>
            </a:p>
            <a:p>
              <a:pPr algn="ctr"/>
              <a:endParaRPr lang="de-DE" sz="2000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dirty="0">
                  <a:solidFill>
                    <a:schemeClr val="tx1"/>
                  </a:solidFill>
                </a:rPr>
                <a:t>Entwickelt einen Indikator, der das Klassenklima messen kann!</a:t>
              </a:r>
            </a:p>
            <a:p>
              <a:pPr algn="ctr"/>
              <a:endParaRPr lang="de-DE" sz="2000" dirty="0">
                <a:solidFill>
                  <a:schemeClr val="tx1"/>
                </a:solidFill>
              </a:endParaRPr>
            </a:p>
            <a:p>
              <a:pPr>
                <a:spcAft>
                  <a:spcPts val="600"/>
                </a:spcAft>
              </a:pPr>
              <a:r>
                <a:rPr lang="de-DE" sz="2000" u="sng" dirty="0">
                  <a:solidFill>
                    <a:schemeClr val="tx1"/>
                  </a:solidFill>
                </a:rPr>
                <a:t>Dafür braucht es: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b="1" dirty="0">
                  <a:solidFill>
                    <a:schemeClr val="tx1"/>
                  </a:solidFill>
                </a:rPr>
                <a:t>Bezeichnung</a:t>
              </a:r>
              <a:r>
                <a:rPr lang="de-DE" sz="2000" dirty="0">
                  <a:solidFill>
                    <a:schemeClr val="tx1"/>
                  </a:solidFill>
                </a:rPr>
                <a:t> des Indikators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b="1" dirty="0">
                  <a:solidFill>
                    <a:schemeClr val="tx1"/>
                  </a:solidFill>
                </a:rPr>
                <a:t>Messbare (!) Faktoren</a:t>
              </a:r>
              <a:r>
                <a:rPr lang="de-DE" sz="2000" dirty="0">
                  <a:solidFill>
                    <a:schemeClr val="tx1"/>
                  </a:solidFill>
                </a:rPr>
                <a:t>, die das Klassenklima beeinflussen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>
                  <a:solidFill>
                    <a:schemeClr val="tx1"/>
                  </a:solidFill>
                </a:rPr>
                <a:t>Eine </a:t>
              </a:r>
              <a:r>
                <a:rPr lang="de-DE" sz="2000" b="1" dirty="0">
                  <a:solidFill>
                    <a:schemeClr val="tx1"/>
                  </a:solidFill>
                </a:rPr>
                <a:t>Skala </a:t>
              </a:r>
              <a:r>
                <a:rPr lang="de-DE" sz="2000" dirty="0">
                  <a:solidFill>
                    <a:schemeClr val="tx1"/>
                  </a:solidFill>
                </a:rPr>
                <a:t>(z. B. 1-10), damit die Werte verglichen werden können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2245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5A330C7B-6F9B-7E88-5BBD-8E5F4E5D73D6}"/>
              </a:ext>
            </a:extLst>
          </p:cNvPr>
          <p:cNvSpPr/>
          <p:nvPr/>
        </p:nvSpPr>
        <p:spPr>
          <a:xfrm>
            <a:off x="-145578" y="1600200"/>
            <a:ext cx="11094315" cy="5183018"/>
          </a:xfrm>
          <a:custGeom>
            <a:avLst/>
            <a:gdLst>
              <a:gd name="connsiteX0" fmla="*/ 0 w 1672389"/>
              <a:gd name="connsiteY0" fmla="*/ 1515979 h 1515979"/>
              <a:gd name="connsiteX1" fmla="*/ 360947 w 1672389"/>
              <a:gd name="connsiteY1" fmla="*/ 926432 h 1515979"/>
              <a:gd name="connsiteX2" fmla="*/ 649705 w 1672389"/>
              <a:gd name="connsiteY2" fmla="*/ 1034716 h 1515979"/>
              <a:gd name="connsiteX3" fmla="*/ 938463 w 1672389"/>
              <a:gd name="connsiteY3" fmla="*/ 637674 h 1515979"/>
              <a:gd name="connsiteX4" fmla="*/ 1143000 w 1672389"/>
              <a:gd name="connsiteY4" fmla="*/ 757990 h 1515979"/>
              <a:gd name="connsiteX5" fmla="*/ 1672389 w 1672389"/>
              <a:gd name="connsiteY5" fmla="*/ 0 h 151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2389" h="1515979">
                <a:moveTo>
                  <a:pt x="0" y="1515979"/>
                </a:moveTo>
                <a:cubicBezTo>
                  <a:pt x="126331" y="1261310"/>
                  <a:pt x="252663" y="1006642"/>
                  <a:pt x="360947" y="926432"/>
                </a:cubicBezTo>
                <a:cubicBezTo>
                  <a:pt x="469231" y="846222"/>
                  <a:pt x="553452" y="1082842"/>
                  <a:pt x="649705" y="1034716"/>
                </a:cubicBezTo>
                <a:cubicBezTo>
                  <a:pt x="745958" y="986590"/>
                  <a:pt x="856247" y="683795"/>
                  <a:pt x="938463" y="637674"/>
                </a:cubicBezTo>
                <a:cubicBezTo>
                  <a:pt x="1020679" y="591553"/>
                  <a:pt x="1020679" y="864269"/>
                  <a:pt x="1143000" y="757990"/>
                </a:cubicBezTo>
                <a:cubicBezTo>
                  <a:pt x="1265321" y="651711"/>
                  <a:pt x="1468855" y="325855"/>
                  <a:pt x="1672389" y="0"/>
                </a:cubicBezTo>
              </a:path>
            </a:pathLst>
          </a:custGeom>
          <a:solidFill>
            <a:schemeClr val="accent6">
              <a:lumMod val="20000"/>
              <a:lumOff val="80000"/>
              <a:alpha val="50000"/>
            </a:schemeClr>
          </a:solidFill>
          <a:ln w="454025">
            <a:solidFill>
              <a:srgbClr val="33CC33">
                <a:alpha val="29804"/>
              </a:srgbClr>
            </a:solidFill>
            <a:tailEnd type="stealt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A3213345-ABDE-4875-9251-80D8C683A497}"/>
              </a:ext>
            </a:extLst>
          </p:cNvPr>
          <p:cNvSpPr/>
          <p:nvPr/>
        </p:nvSpPr>
        <p:spPr>
          <a:xfrm>
            <a:off x="424143" y="1690687"/>
            <a:ext cx="6860961" cy="448627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rgbClr val="172C51">
                <a:alpha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78B526BB-8372-889D-D5D4-3770D960706E}"/>
              </a:ext>
            </a:extLst>
          </p:cNvPr>
          <p:cNvSpPr/>
          <p:nvPr/>
        </p:nvSpPr>
        <p:spPr>
          <a:xfrm>
            <a:off x="8002200" y="2940410"/>
            <a:ext cx="3960000" cy="1260000"/>
          </a:xfrm>
          <a:custGeom>
            <a:avLst/>
            <a:gdLst>
              <a:gd name="connsiteX0" fmla="*/ 0 w 3960000"/>
              <a:gd name="connsiteY0" fmla="*/ 210004 h 1260000"/>
              <a:gd name="connsiteX1" fmla="*/ 210004 w 3960000"/>
              <a:gd name="connsiteY1" fmla="*/ 0 h 1260000"/>
              <a:gd name="connsiteX2" fmla="*/ 870803 w 3960000"/>
              <a:gd name="connsiteY2" fmla="*/ 0 h 1260000"/>
              <a:gd name="connsiteX3" fmla="*/ 1354601 w 3960000"/>
              <a:gd name="connsiteY3" fmla="*/ 0 h 1260000"/>
              <a:gd name="connsiteX4" fmla="*/ 1838400 w 3960000"/>
              <a:gd name="connsiteY4" fmla="*/ 0 h 1260000"/>
              <a:gd name="connsiteX5" fmla="*/ 2463799 w 3960000"/>
              <a:gd name="connsiteY5" fmla="*/ 0 h 1260000"/>
              <a:gd name="connsiteX6" fmla="*/ 2982998 w 3960000"/>
              <a:gd name="connsiteY6" fmla="*/ 0 h 1260000"/>
              <a:gd name="connsiteX7" fmla="*/ 3749996 w 3960000"/>
              <a:gd name="connsiteY7" fmla="*/ 0 h 1260000"/>
              <a:gd name="connsiteX8" fmla="*/ 3960000 w 3960000"/>
              <a:gd name="connsiteY8" fmla="*/ 210004 h 1260000"/>
              <a:gd name="connsiteX9" fmla="*/ 3960000 w 3960000"/>
              <a:gd name="connsiteY9" fmla="*/ 621600 h 1260000"/>
              <a:gd name="connsiteX10" fmla="*/ 3960000 w 3960000"/>
              <a:gd name="connsiteY10" fmla="*/ 1049996 h 1260000"/>
              <a:gd name="connsiteX11" fmla="*/ 3749996 w 3960000"/>
              <a:gd name="connsiteY11" fmla="*/ 1260000 h 1260000"/>
              <a:gd name="connsiteX12" fmla="*/ 3159997 w 3960000"/>
              <a:gd name="connsiteY12" fmla="*/ 1260000 h 1260000"/>
              <a:gd name="connsiteX13" fmla="*/ 2569999 w 3960000"/>
              <a:gd name="connsiteY13" fmla="*/ 1260000 h 1260000"/>
              <a:gd name="connsiteX14" fmla="*/ 2015400 w 3960000"/>
              <a:gd name="connsiteY14" fmla="*/ 1260000 h 1260000"/>
              <a:gd name="connsiteX15" fmla="*/ 1496201 w 3960000"/>
              <a:gd name="connsiteY15" fmla="*/ 1260000 h 1260000"/>
              <a:gd name="connsiteX16" fmla="*/ 906202 w 3960000"/>
              <a:gd name="connsiteY16" fmla="*/ 1260000 h 1260000"/>
              <a:gd name="connsiteX17" fmla="*/ 210004 w 3960000"/>
              <a:gd name="connsiteY17" fmla="*/ 1260000 h 1260000"/>
              <a:gd name="connsiteX18" fmla="*/ 0 w 3960000"/>
              <a:gd name="connsiteY18" fmla="*/ 1049996 h 1260000"/>
              <a:gd name="connsiteX19" fmla="*/ 0 w 3960000"/>
              <a:gd name="connsiteY19" fmla="*/ 613200 h 1260000"/>
              <a:gd name="connsiteX20" fmla="*/ 0 w 3960000"/>
              <a:gd name="connsiteY20" fmla="*/ 210004 h 12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960000" h="1260000" fill="none" extrusionOk="0">
                <a:moveTo>
                  <a:pt x="0" y="210004"/>
                </a:moveTo>
                <a:cubicBezTo>
                  <a:pt x="-24794" y="90822"/>
                  <a:pt x="105351" y="3579"/>
                  <a:pt x="210004" y="0"/>
                </a:cubicBezTo>
                <a:cubicBezTo>
                  <a:pt x="423403" y="15125"/>
                  <a:pt x="658028" y="28526"/>
                  <a:pt x="870803" y="0"/>
                </a:cubicBezTo>
                <a:cubicBezTo>
                  <a:pt x="1083578" y="-28526"/>
                  <a:pt x="1165024" y="-12479"/>
                  <a:pt x="1354601" y="0"/>
                </a:cubicBezTo>
                <a:cubicBezTo>
                  <a:pt x="1544178" y="12479"/>
                  <a:pt x="1696170" y="10082"/>
                  <a:pt x="1838400" y="0"/>
                </a:cubicBezTo>
                <a:cubicBezTo>
                  <a:pt x="1980630" y="-10082"/>
                  <a:pt x="2267650" y="28278"/>
                  <a:pt x="2463799" y="0"/>
                </a:cubicBezTo>
                <a:cubicBezTo>
                  <a:pt x="2659948" y="-28278"/>
                  <a:pt x="2797940" y="15951"/>
                  <a:pt x="2982998" y="0"/>
                </a:cubicBezTo>
                <a:cubicBezTo>
                  <a:pt x="3168056" y="-15951"/>
                  <a:pt x="3401746" y="34049"/>
                  <a:pt x="3749996" y="0"/>
                </a:cubicBezTo>
                <a:cubicBezTo>
                  <a:pt x="3867313" y="-6763"/>
                  <a:pt x="3943452" y="109580"/>
                  <a:pt x="3960000" y="210004"/>
                </a:cubicBezTo>
                <a:cubicBezTo>
                  <a:pt x="3973031" y="363013"/>
                  <a:pt x="3963984" y="421077"/>
                  <a:pt x="3960000" y="621600"/>
                </a:cubicBezTo>
                <a:cubicBezTo>
                  <a:pt x="3956016" y="822123"/>
                  <a:pt x="3945029" y="948304"/>
                  <a:pt x="3960000" y="1049996"/>
                </a:cubicBezTo>
                <a:cubicBezTo>
                  <a:pt x="3978585" y="1180562"/>
                  <a:pt x="3847073" y="1240566"/>
                  <a:pt x="3749996" y="1260000"/>
                </a:cubicBezTo>
                <a:cubicBezTo>
                  <a:pt x="3520848" y="1249629"/>
                  <a:pt x="3360444" y="1274192"/>
                  <a:pt x="3159997" y="1260000"/>
                </a:cubicBezTo>
                <a:cubicBezTo>
                  <a:pt x="2959550" y="1245808"/>
                  <a:pt x="2822452" y="1255413"/>
                  <a:pt x="2569999" y="1260000"/>
                </a:cubicBezTo>
                <a:cubicBezTo>
                  <a:pt x="2317546" y="1264587"/>
                  <a:pt x="2182880" y="1262951"/>
                  <a:pt x="2015400" y="1260000"/>
                </a:cubicBezTo>
                <a:cubicBezTo>
                  <a:pt x="1847920" y="1257049"/>
                  <a:pt x="1740368" y="1240061"/>
                  <a:pt x="1496201" y="1260000"/>
                </a:cubicBezTo>
                <a:cubicBezTo>
                  <a:pt x="1252034" y="1279939"/>
                  <a:pt x="1144480" y="1232037"/>
                  <a:pt x="906202" y="1260000"/>
                </a:cubicBezTo>
                <a:cubicBezTo>
                  <a:pt x="667924" y="1287963"/>
                  <a:pt x="395458" y="1234481"/>
                  <a:pt x="210004" y="1260000"/>
                </a:cubicBezTo>
                <a:cubicBezTo>
                  <a:pt x="80302" y="1234646"/>
                  <a:pt x="-4549" y="1180325"/>
                  <a:pt x="0" y="1049996"/>
                </a:cubicBezTo>
                <a:cubicBezTo>
                  <a:pt x="4025" y="841722"/>
                  <a:pt x="-2124" y="795213"/>
                  <a:pt x="0" y="613200"/>
                </a:cubicBezTo>
                <a:cubicBezTo>
                  <a:pt x="2124" y="431187"/>
                  <a:pt x="15402" y="365049"/>
                  <a:pt x="0" y="210004"/>
                </a:cubicBezTo>
                <a:close/>
              </a:path>
              <a:path w="3960000" h="1260000" stroke="0" extrusionOk="0">
                <a:moveTo>
                  <a:pt x="0" y="210004"/>
                </a:moveTo>
                <a:cubicBezTo>
                  <a:pt x="-21347" y="92218"/>
                  <a:pt x="77522" y="-19192"/>
                  <a:pt x="210004" y="0"/>
                </a:cubicBezTo>
                <a:cubicBezTo>
                  <a:pt x="380346" y="2327"/>
                  <a:pt x="518470" y="-14122"/>
                  <a:pt x="764603" y="0"/>
                </a:cubicBezTo>
                <a:cubicBezTo>
                  <a:pt x="1010736" y="14122"/>
                  <a:pt x="1102686" y="-28832"/>
                  <a:pt x="1354601" y="0"/>
                </a:cubicBezTo>
                <a:cubicBezTo>
                  <a:pt x="1606516" y="28832"/>
                  <a:pt x="1763668" y="1241"/>
                  <a:pt x="1873800" y="0"/>
                </a:cubicBezTo>
                <a:cubicBezTo>
                  <a:pt x="1983932" y="-1241"/>
                  <a:pt x="2296079" y="-13387"/>
                  <a:pt x="2463799" y="0"/>
                </a:cubicBezTo>
                <a:cubicBezTo>
                  <a:pt x="2631519" y="13387"/>
                  <a:pt x="2797763" y="15000"/>
                  <a:pt x="2982998" y="0"/>
                </a:cubicBezTo>
                <a:cubicBezTo>
                  <a:pt x="3168233" y="-15000"/>
                  <a:pt x="3444694" y="34058"/>
                  <a:pt x="3749996" y="0"/>
                </a:cubicBezTo>
                <a:cubicBezTo>
                  <a:pt x="3867613" y="11593"/>
                  <a:pt x="3948356" y="76751"/>
                  <a:pt x="3960000" y="210004"/>
                </a:cubicBezTo>
                <a:cubicBezTo>
                  <a:pt x="3953007" y="289363"/>
                  <a:pt x="3977932" y="472759"/>
                  <a:pt x="3960000" y="604800"/>
                </a:cubicBezTo>
                <a:cubicBezTo>
                  <a:pt x="3942068" y="736841"/>
                  <a:pt x="3966637" y="928787"/>
                  <a:pt x="3960000" y="1049996"/>
                </a:cubicBezTo>
                <a:cubicBezTo>
                  <a:pt x="3953050" y="1173400"/>
                  <a:pt x="3849699" y="1249491"/>
                  <a:pt x="3749996" y="1260000"/>
                </a:cubicBezTo>
                <a:cubicBezTo>
                  <a:pt x="3539529" y="1261250"/>
                  <a:pt x="3455471" y="1266981"/>
                  <a:pt x="3266197" y="1260000"/>
                </a:cubicBezTo>
                <a:cubicBezTo>
                  <a:pt x="3076923" y="1253019"/>
                  <a:pt x="2958574" y="1248156"/>
                  <a:pt x="2782398" y="1260000"/>
                </a:cubicBezTo>
                <a:cubicBezTo>
                  <a:pt x="2606222" y="1271844"/>
                  <a:pt x="2317032" y="1271969"/>
                  <a:pt x="2192400" y="1260000"/>
                </a:cubicBezTo>
                <a:cubicBezTo>
                  <a:pt x="2067768" y="1248031"/>
                  <a:pt x="1796633" y="1266045"/>
                  <a:pt x="1567001" y="1260000"/>
                </a:cubicBezTo>
                <a:cubicBezTo>
                  <a:pt x="1337369" y="1253955"/>
                  <a:pt x="1235480" y="1273354"/>
                  <a:pt x="1047802" y="1260000"/>
                </a:cubicBezTo>
                <a:cubicBezTo>
                  <a:pt x="860124" y="1246646"/>
                  <a:pt x="419159" y="1235530"/>
                  <a:pt x="210004" y="1260000"/>
                </a:cubicBezTo>
                <a:cubicBezTo>
                  <a:pt x="109770" y="1253550"/>
                  <a:pt x="-23264" y="1157677"/>
                  <a:pt x="0" y="1049996"/>
                </a:cubicBezTo>
                <a:cubicBezTo>
                  <a:pt x="21417" y="945354"/>
                  <a:pt x="-5253" y="807892"/>
                  <a:pt x="0" y="613200"/>
                </a:cubicBezTo>
                <a:cubicBezTo>
                  <a:pt x="5253" y="418508"/>
                  <a:pt x="-4333" y="336174"/>
                  <a:pt x="0" y="210004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46001215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Seit 1900 ist das BIP pro Kopf</a:t>
            </a:r>
            <a:br>
              <a:rPr lang="de-AT" sz="2000" dirty="0">
                <a:solidFill>
                  <a:schemeClr val="tx1"/>
                </a:solidFill>
              </a:rPr>
            </a:br>
            <a:r>
              <a:rPr lang="de-AT" sz="2000" i="1" dirty="0">
                <a:solidFill>
                  <a:schemeClr val="tx1"/>
                </a:solidFill>
              </a:rPr>
              <a:t>(mit Ausnahmen)</a:t>
            </a:r>
            <a:r>
              <a:rPr lang="de-AT" sz="2000" dirty="0">
                <a:solidFill>
                  <a:schemeClr val="tx1"/>
                </a:solidFill>
              </a:rPr>
              <a:t> stetig gestiegen!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4207AF8-AB79-EF96-F6BF-2E61AD44E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Wirtschaftliche Entwicklung über die Zeit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253387B-832A-4032-7D62-39B8FBE92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14</a:t>
            </a:fld>
            <a:endParaRPr lang="de-AT"/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72A2737E-6CC4-6CAE-877F-526262B0BDF5}"/>
              </a:ext>
            </a:extLst>
          </p:cNvPr>
          <p:cNvGrpSpPr/>
          <p:nvPr/>
        </p:nvGrpSpPr>
        <p:grpSpPr>
          <a:xfrm>
            <a:off x="424144" y="1868560"/>
            <a:ext cx="6903172" cy="4238869"/>
            <a:chOff x="838200" y="1811751"/>
            <a:chExt cx="6903172" cy="4238869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71439659-F73A-3F9B-4C5F-731D187118A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38200" y="1996417"/>
              <a:ext cx="6903172" cy="4054203"/>
              <a:chOff x="4451359" y="1876926"/>
              <a:chExt cx="6903172" cy="4054203"/>
            </a:xfrm>
          </p:grpSpPr>
          <p:cxnSp>
            <p:nvCxnSpPr>
              <p:cNvPr id="11" name="Gerade Verbindung mit Pfeil 10">
                <a:extLst>
                  <a:ext uri="{FF2B5EF4-FFF2-40B4-BE49-F238E27FC236}">
                    <a16:creationId xmlns:a16="http://schemas.microsoft.com/office/drawing/2014/main" id="{7757ABFA-DB26-1925-CF0B-2646556E72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161810" y="1876926"/>
                <a:ext cx="0" cy="3690294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11">
                <a:extLst>
                  <a:ext uri="{FF2B5EF4-FFF2-40B4-BE49-F238E27FC236}">
                    <a16:creationId xmlns:a16="http://schemas.microsoft.com/office/drawing/2014/main" id="{980055C6-3F38-6964-E9C8-81C9E90389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1177" y="5561797"/>
                <a:ext cx="6084000" cy="0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69CA67C2-B659-4B90-F49D-4F787F6D0A2F}"/>
                  </a:ext>
                </a:extLst>
              </p:cNvPr>
              <p:cNvSpPr txBox="1"/>
              <p:nvPr/>
            </p:nvSpPr>
            <p:spPr>
              <a:xfrm>
                <a:off x="5161810" y="5561797"/>
                <a:ext cx="61927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1900	1920	1940	1960	1980	2000	2020</a:t>
                </a:r>
              </a:p>
            </p:txBody>
          </p:sp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0FC1CF2C-A042-89EF-025E-90F6FFAD90AD}"/>
                  </a:ext>
                </a:extLst>
              </p:cNvPr>
              <p:cNvSpPr txBox="1"/>
              <p:nvPr/>
            </p:nvSpPr>
            <p:spPr>
              <a:xfrm>
                <a:off x="4451359" y="1944182"/>
                <a:ext cx="710451" cy="353943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de-DE" dirty="0"/>
                  <a:t>8.000</a:t>
                </a:r>
              </a:p>
              <a:p>
                <a:endParaRPr lang="de-DE" sz="1600" dirty="0"/>
              </a:p>
              <a:p>
                <a:endParaRPr lang="de-DE" sz="1600" dirty="0"/>
              </a:p>
              <a:p>
                <a:endParaRPr lang="de-DE" sz="1600" dirty="0"/>
              </a:p>
              <a:p>
                <a:r>
                  <a:rPr lang="de-DE" dirty="0"/>
                  <a:t>6.000</a:t>
                </a:r>
              </a:p>
              <a:p>
                <a:endParaRPr lang="de-DE" sz="1600" dirty="0"/>
              </a:p>
              <a:p>
                <a:endParaRPr lang="de-DE" sz="1600" dirty="0"/>
              </a:p>
              <a:p>
                <a:endParaRPr lang="de-DE" sz="1600" dirty="0"/>
              </a:p>
              <a:p>
                <a:r>
                  <a:rPr lang="de-DE" dirty="0"/>
                  <a:t>4.000</a:t>
                </a:r>
              </a:p>
              <a:p>
                <a:endParaRPr lang="de-DE" sz="1600" dirty="0"/>
              </a:p>
              <a:p>
                <a:endParaRPr lang="de-DE" sz="1600" dirty="0"/>
              </a:p>
              <a:p>
                <a:endParaRPr lang="de-DE" sz="1600" dirty="0"/>
              </a:p>
              <a:p>
                <a:r>
                  <a:rPr lang="de-DE" dirty="0"/>
                  <a:t>2.000</a:t>
                </a:r>
              </a:p>
            </p:txBody>
          </p:sp>
        </p:grp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59731246-DE91-FDCF-CF1E-ED56997D4254}"/>
                </a:ext>
              </a:extLst>
            </p:cNvPr>
            <p:cNvSpPr txBox="1"/>
            <p:nvPr/>
          </p:nvSpPr>
          <p:spPr>
            <a:xfrm>
              <a:off x="2133073" y="1811751"/>
              <a:ext cx="4100546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de-DE" b="1" dirty="0"/>
                <a:t>Entwicklung des weltweiten BIP pro Kopf</a:t>
              </a:r>
            </a:p>
          </p:txBody>
        </p:sp>
      </p:grpSp>
      <p:sp>
        <p:nvSpPr>
          <p:cNvPr id="33" name="Pfeil: gestreift nach rechts 32">
            <a:extLst>
              <a:ext uri="{FF2B5EF4-FFF2-40B4-BE49-F238E27FC236}">
                <a16:creationId xmlns:a16="http://schemas.microsoft.com/office/drawing/2014/main" id="{36C7E31E-63BF-21CE-7069-C0A20B32A43D}"/>
              </a:ext>
            </a:extLst>
          </p:cNvPr>
          <p:cNvSpPr/>
          <p:nvPr/>
        </p:nvSpPr>
        <p:spPr>
          <a:xfrm>
            <a:off x="6741077" y="3135127"/>
            <a:ext cx="1225028" cy="804114"/>
          </a:xfrm>
          <a:prstGeom prst="stripedRightArrow">
            <a:avLst>
              <a:gd name="adj1" fmla="val 44271"/>
              <a:gd name="adj2" fmla="val 4508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49785FF7-2768-AFDE-308C-FC065CE297AA}"/>
              </a:ext>
            </a:extLst>
          </p:cNvPr>
          <p:cNvSpPr/>
          <p:nvPr/>
        </p:nvSpPr>
        <p:spPr>
          <a:xfrm>
            <a:off x="8306400" y="4366117"/>
            <a:ext cx="3351600" cy="1333649"/>
          </a:xfrm>
          <a:custGeom>
            <a:avLst/>
            <a:gdLst>
              <a:gd name="connsiteX0" fmla="*/ 0 w 3351600"/>
              <a:gd name="connsiteY0" fmla="*/ 222279 h 1333649"/>
              <a:gd name="connsiteX1" fmla="*/ 222279 w 3351600"/>
              <a:gd name="connsiteY1" fmla="*/ 0 h 1333649"/>
              <a:gd name="connsiteX2" fmla="*/ 774617 w 3351600"/>
              <a:gd name="connsiteY2" fmla="*/ 0 h 1333649"/>
              <a:gd name="connsiteX3" fmla="*/ 1326955 w 3351600"/>
              <a:gd name="connsiteY3" fmla="*/ 0 h 1333649"/>
              <a:gd name="connsiteX4" fmla="*/ 1908363 w 3351600"/>
              <a:gd name="connsiteY4" fmla="*/ 0 h 1333649"/>
              <a:gd name="connsiteX5" fmla="*/ 2402561 w 3351600"/>
              <a:gd name="connsiteY5" fmla="*/ 0 h 1333649"/>
              <a:gd name="connsiteX6" fmla="*/ 3129321 w 3351600"/>
              <a:gd name="connsiteY6" fmla="*/ 0 h 1333649"/>
              <a:gd name="connsiteX7" fmla="*/ 3351600 w 3351600"/>
              <a:gd name="connsiteY7" fmla="*/ 222279 h 1333649"/>
              <a:gd name="connsiteX8" fmla="*/ 3351600 w 3351600"/>
              <a:gd name="connsiteY8" fmla="*/ 657934 h 1333649"/>
              <a:gd name="connsiteX9" fmla="*/ 3351600 w 3351600"/>
              <a:gd name="connsiteY9" fmla="*/ 1111370 h 1333649"/>
              <a:gd name="connsiteX10" fmla="*/ 3129321 w 3351600"/>
              <a:gd name="connsiteY10" fmla="*/ 1333649 h 1333649"/>
              <a:gd name="connsiteX11" fmla="*/ 2518842 w 3351600"/>
              <a:gd name="connsiteY11" fmla="*/ 1333649 h 1333649"/>
              <a:gd name="connsiteX12" fmla="*/ 1937434 w 3351600"/>
              <a:gd name="connsiteY12" fmla="*/ 1333649 h 1333649"/>
              <a:gd name="connsiteX13" fmla="*/ 1443237 w 3351600"/>
              <a:gd name="connsiteY13" fmla="*/ 1333649 h 1333649"/>
              <a:gd name="connsiteX14" fmla="*/ 832758 w 3351600"/>
              <a:gd name="connsiteY14" fmla="*/ 1333649 h 1333649"/>
              <a:gd name="connsiteX15" fmla="*/ 222279 w 3351600"/>
              <a:gd name="connsiteY15" fmla="*/ 1333649 h 1333649"/>
              <a:gd name="connsiteX16" fmla="*/ 0 w 3351600"/>
              <a:gd name="connsiteY16" fmla="*/ 1111370 h 1333649"/>
              <a:gd name="connsiteX17" fmla="*/ 0 w 3351600"/>
              <a:gd name="connsiteY17" fmla="*/ 684606 h 1333649"/>
              <a:gd name="connsiteX18" fmla="*/ 0 w 3351600"/>
              <a:gd name="connsiteY18" fmla="*/ 222279 h 1333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51600" h="1333649" fill="none" extrusionOk="0">
                <a:moveTo>
                  <a:pt x="0" y="222279"/>
                </a:moveTo>
                <a:cubicBezTo>
                  <a:pt x="-17131" y="105537"/>
                  <a:pt x="104725" y="2666"/>
                  <a:pt x="222279" y="0"/>
                </a:cubicBezTo>
                <a:cubicBezTo>
                  <a:pt x="448091" y="178"/>
                  <a:pt x="548088" y="7935"/>
                  <a:pt x="774617" y="0"/>
                </a:cubicBezTo>
                <a:cubicBezTo>
                  <a:pt x="1001146" y="-7935"/>
                  <a:pt x="1084740" y="-6396"/>
                  <a:pt x="1326955" y="0"/>
                </a:cubicBezTo>
                <a:cubicBezTo>
                  <a:pt x="1569170" y="6396"/>
                  <a:pt x="1716246" y="15961"/>
                  <a:pt x="1908363" y="0"/>
                </a:cubicBezTo>
                <a:cubicBezTo>
                  <a:pt x="2100480" y="-15961"/>
                  <a:pt x="2255733" y="14655"/>
                  <a:pt x="2402561" y="0"/>
                </a:cubicBezTo>
                <a:cubicBezTo>
                  <a:pt x="2549389" y="-14655"/>
                  <a:pt x="2809637" y="7561"/>
                  <a:pt x="3129321" y="0"/>
                </a:cubicBezTo>
                <a:cubicBezTo>
                  <a:pt x="3249234" y="-12561"/>
                  <a:pt x="3321111" y="97555"/>
                  <a:pt x="3351600" y="222279"/>
                </a:cubicBezTo>
                <a:cubicBezTo>
                  <a:pt x="3347345" y="344600"/>
                  <a:pt x="3339909" y="540768"/>
                  <a:pt x="3351600" y="657934"/>
                </a:cubicBezTo>
                <a:cubicBezTo>
                  <a:pt x="3363291" y="775100"/>
                  <a:pt x="3331909" y="908525"/>
                  <a:pt x="3351600" y="1111370"/>
                </a:cubicBezTo>
                <a:cubicBezTo>
                  <a:pt x="3349676" y="1236147"/>
                  <a:pt x="3246724" y="1325103"/>
                  <a:pt x="3129321" y="1333649"/>
                </a:cubicBezTo>
                <a:cubicBezTo>
                  <a:pt x="2936478" y="1347240"/>
                  <a:pt x="2768812" y="1318940"/>
                  <a:pt x="2518842" y="1333649"/>
                </a:cubicBezTo>
                <a:cubicBezTo>
                  <a:pt x="2268872" y="1348358"/>
                  <a:pt x="2152603" y="1359817"/>
                  <a:pt x="1937434" y="1333649"/>
                </a:cubicBezTo>
                <a:cubicBezTo>
                  <a:pt x="1722265" y="1307481"/>
                  <a:pt x="1657701" y="1325407"/>
                  <a:pt x="1443237" y="1333649"/>
                </a:cubicBezTo>
                <a:cubicBezTo>
                  <a:pt x="1228773" y="1341891"/>
                  <a:pt x="1021055" y="1361302"/>
                  <a:pt x="832758" y="1333649"/>
                </a:cubicBezTo>
                <a:cubicBezTo>
                  <a:pt x="644461" y="1305996"/>
                  <a:pt x="440321" y="1311650"/>
                  <a:pt x="222279" y="1333649"/>
                </a:cubicBezTo>
                <a:cubicBezTo>
                  <a:pt x="117785" y="1338229"/>
                  <a:pt x="-21544" y="1253759"/>
                  <a:pt x="0" y="1111370"/>
                </a:cubicBezTo>
                <a:cubicBezTo>
                  <a:pt x="-3416" y="981105"/>
                  <a:pt x="19416" y="894549"/>
                  <a:pt x="0" y="684606"/>
                </a:cubicBezTo>
                <a:cubicBezTo>
                  <a:pt x="-19416" y="474663"/>
                  <a:pt x="-10599" y="412510"/>
                  <a:pt x="0" y="222279"/>
                </a:cubicBezTo>
                <a:close/>
              </a:path>
              <a:path w="3351600" h="1333649" stroke="0" extrusionOk="0">
                <a:moveTo>
                  <a:pt x="0" y="222279"/>
                </a:moveTo>
                <a:cubicBezTo>
                  <a:pt x="-10321" y="98646"/>
                  <a:pt x="97575" y="-2260"/>
                  <a:pt x="222279" y="0"/>
                </a:cubicBezTo>
                <a:cubicBezTo>
                  <a:pt x="481286" y="21914"/>
                  <a:pt x="654775" y="5164"/>
                  <a:pt x="774617" y="0"/>
                </a:cubicBezTo>
                <a:cubicBezTo>
                  <a:pt x="894459" y="-5164"/>
                  <a:pt x="1195801" y="27911"/>
                  <a:pt x="1356025" y="0"/>
                </a:cubicBezTo>
                <a:cubicBezTo>
                  <a:pt x="1516249" y="-27911"/>
                  <a:pt x="1677006" y="-21885"/>
                  <a:pt x="1879293" y="0"/>
                </a:cubicBezTo>
                <a:cubicBezTo>
                  <a:pt x="2081580" y="21885"/>
                  <a:pt x="2281657" y="-13766"/>
                  <a:pt x="2460701" y="0"/>
                </a:cubicBezTo>
                <a:cubicBezTo>
                  <a:pt x="2639745" y="13766"/>
                  <a:pt x="2798204" y="-25559"/>
                  <a:pt x="3129321" y="0"/>
                </a:cubicBezTo>
                <a:cubicBezTo>
                  <a:pt x="3281014" y="571"/>
                  <a:pt x="3355635" y="100971"/>
                  <a:pt x="3351600" y="222279"/>
                </a:cubicBezTo>
                <a:cubicBezTo>
                  <a:pt x="3360624" y="326785"/>
                  <a:pt x="3335669" y="556868"/>
                  <a:pt x="3351600" y="657934"/>
                </a:cubicBezTo>
                <a:cubicBezTo>
                  <a:pt x="3367531" y="759000"/>
                  <a:pt x="3331007" y="896794"/>
                  <a:pt x="3351600" y="1111370"/>
                </a:cubicBezTo>
                <a:cubicBezTo>
                  <a:pt x="3358736" y="1230547"/>
                  <a:pt x="3267986" y="1309373"/>
                  <a:pt x="3129321" y="1333649"/>
                </a:cubicBezTo>
                <a:cubicBezTo>
                  <a:pt x="2960033" y="1361750"/>
                  <a:pt x="2668364" y="1306436"/>
                  <a:pt x="2547913" y="1333649"/>
                </a:cubicBezTo>
                <a:cubicBezTo>
                  <a:pt x="2427462" y="1360862"/>
                  <a:pt x="2147821" y="1322266"/>
                  <a:pt x="1908363" y="1333649"/>
                </a:cubicBezTo>
                <a:cubicBezTo>
                  <a:pt x="1668905" y="1345033"/>
                  <a:pt x="1639892" y="1319959"/>
                  <a:pt x="1414166" y="1333649"/>
                </a:cubicBezTo>
                <a:cubicBezTo>
                  <a:pt x="1188440" y="1347339"/>
                  <a:pt x="970130" y="1348815"/>
                  <a:pt x="832758" y="1333649"/>
                </a:cubicBezTo>
                <a:cubicBezTo>
                  <a:pt x="695386" y="1318483"/>
                  <a:pt x="420770" y="1324894"/>
                  <a:pt x="222279" y="1333649"/>
                </a:cubicBezTo>
                <a:cubicBezTo>
                  <a:pt x="86172" y="1344507"/>
                  <a:pt x="-3168" y="1237608"/>
                  <a:pt x="0" y="1111370"/>
                </a:cubicBezTo>
                <a:cubicBezTo>
                  <a:pt x="-14570" y="913035"/>
                  <a:pt x="5185" y="838052"/>
                  <a:pt x="0" y="657934"/>
                </a:cubicBezTo>
                <a:cubicBezTo>
                  <a:pt x="-5185" y="477816"/>
                  <a:pt x="20323" y="432281"/>
                  <a:pt x="0" y="222279"/>
                </a:cubicBezTo>
                <a:close/>
              </a:path>
            </a:pathLst>
          </a:custGeom>
          <a:solidFill>
            <a:srgbClr val="FFE9C1"/>
          </a:solidFill>
          <a:ln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46001215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dirty="0">
                <a:solidFill>
                  <a:schemeClr val="tx1"/>
                </a:solidFill>
              </a:rPr>
              <a:t>ABER</a:t>
            </a:r>
          </a:p>
          <a:p>
            <a:pPr algn="ctr"/>
            <a:r>
              <a:rPr lang="de-AT" sz="2000" dirty="0">
                <a:solidFill>
                  <a:schemeClr val="tx1"/>
                </a:solidFill>
              </a:rPr>
              <a:t>Wie „grenzenlos“ ist dieses Wachstum?</a:t>
            </a:r>
          </a:p>
        </p:txBody>
      </p:sp>
      <p:sp>
        <p:nvSpPr>
          <p:cNvPr id="36" name="Sechseck 35">
            <a:extLst>
              <a:ext uri="{FF2B5EF4-FFF2-40B4-BE49-F238E27FC236}">
                <a16:creationId xmlns:a16="http://schemas.microsoft.com/office/drawing/2014/main" id="{454665AB-BFE9-1CD2-12C0-6679213210B9}"/>
              </a:ext>
            </a:extLst>
          </p:cNvPr>
          <p:cNvSpPr/>
          <p:nvPr/>
        </p:nvSpPr>
        <p:spPr>
          <a:xfrm>
            <a:off x="10630895" y="838198"/>
            <a:ext cx="1440000" cy="1260000"/>
          </a:xfrm>
          <a:prstGeom prst="hexagon">
            <a:avLst/>
          </a:prstGeom>
          <a:solidFill>
            <a:srgbClr val="FFE9C1">
              <a:alpha val="85000"/>
            </a:srgbClr>
          </a:solidFill>
          <a:ln w="57150">
            <a:solidFill>
              <a:srgbClr val="C00000">
                <a:alpha val="85000"/>
              </a:srgb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>
                <a:solidFill>
                  <a:srgbClr val="C00000"/>
                </a:solidFill>
              </a:rPr>
              <a:t>STOP?</a:t>
            </a:r>
            <a:endParaRPr lang="de-DE" b="1" dirty="0">
              <a:solidFill>
                <a:srgbClr val="C00000"/>
              </a:solidFill>
            </a:endParaRPr>
          </a:p>
        </p:txBody>
      </p: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605DBBE8-D12B-EF9E-822B-EAB276867D4A}"/>
              </a:ext>
            </a:extLst>
          </p:cNvPr>
          <p:cNvSpPr/>
          <p:nvPr/>
        </p:nvSpPr>
        <p:spPr>
          <a:xfrm>
            <a:off x="1134595" y="2390556"/>
            <a:ext cx="5854140" cy="3010412"/>
          </a:xfrm>
          <a:custGeom>
            <a:avLst/>
            <a:gdLst>
              <a:gd name="connsiteX0" fmla="*/ 0 w 6652260"/>
              <a:gd name="connsiteY0" fmla="*/ 3806190 h 3806190"/>
              <a:gd name="connsiteX1" fmla="*/ 285750 w 6652260"/>
              <a:gd name="connsiteY1" fmla="*/ 3794760 h 3806190"/>
              <a:gd name="connsiteX2" fmla="*/ 320040 w 6652260"/>
              <a:gd name="connsiteY2" fmla="*/ 3783330 h 3806190"/>
              <a:gd name="connsiteX3" fmla="*/ 365760 w 6652260"/>
              <a:gd name="connsiteY3" fmla="*/ 3771900 h 3806190"/>
              <a:gd name="connsiteX4" fmla="*/ 502920 w 6652260"/>
              <a:gd name="connsiteY4" fmla="*/ 3760470 h 3806190"/>
              <a:gd name="connsiteX5" fmla="*/ 880110 w 6652260"/>
              <a:gd name="connsiteY5" fmla="*/ 3749040 h 3806190"/>
              <a:gd name="connsiteX6" fmla="*/ 971550 w 6652260"/>
              <a:gd name="connsiteY6" fmla="*/ 3726180 h 3806190"/>
              <a:gd name="connsiteX7" fmla="*/ 1005840 w 6652260"/>
              <a:gd name="connsiteY7" fmla="*/ 3714750 h 3806190"/>
              <a:gd name="connsiteX8" fmla="*/ 1188720 w 6652260"/>
              <a:gd name="connsiteY8" fmla="*/ 3703320 h 3806190"/>
              <a:gd name="connsiteX9" fmla="*/ 1325880 w 6652260"/>
              <a:gd name="connsiteY9" fmla="*/ 3680460 h 3806190"/>
              <a:gd name="connsiteX10" fmla="*/ 1485900 w 6652260"/>
              <a:gd name="connsiteY10" fmla="*/ 3669030 h 3806190"/>
              <a:gd name="connsiteX11" fmla="*/ 1520190 w 6652260"/>
              <a:gd name="connsiteY11" fmla="*/ 3657600 h 3806190"/>
              <a:gd name="connsiteX12" fmla="*/ 1794510 w 6652260"/>
              <a:gd name="connsiteY12" fmla="*/ 3657600 h 3806190"/>
              <a:gd name="connsiteX13" fmla="*/ 1851660 w 6652260"/>
              <a:gd name="connsiteY13" fmla="*/ 3691890 h 3806190"/>
              <a:gd name="connsiteX14" fmla="*/ 2068830 w 6652260"/>
              <a:gd name="connsiteY14" fmla="*/ 3680460 h 3806190"/>
              <a:gd name="connsiteX15" fmla="*/ 2103120 w 6652260"/>
              <a:gd name="connsiteY15" fmla="*/ 3646170 h 3806190"/>
              <a:gd name="connsiteX16" fmla="*/ 2137410 w 6652260"/>
              <a:gd name="connsiteY16" fmla="*/ 3634740 h 3806190"/>
              <a:gd name="connsiteX17" fmla="*/ 2274570 w 6652260"/>
              <a:gd name="connsiteY17" fmla="*/ 3623310 h 3806190"/>
              <a:gd name="connsiteX18" fmla="*/ 2354580 w 6652260"/>
              <a:gd name="connsiteY18" fmla="*/ 3566160 h 3806190"/>
              <a:gd name="connsiteX19" fmla="*/ 2411730 w 6652260"/>
              <a:gd name="connsiteY19" fmla="*/ 3554730 h 3806190"/>
              <a:gd name="connsiteX20" fmla="*/ 2446020 w 6652260"/>
              <a:gd name="connsiteY20" fmla="*/ 3520440 h 3806190"/>
              <a:gd name="connsiteX21" fmla="*/ 2480310 w 6652260"/>
              <a:gd name="connsiteY21" fmla="*/ 3497580 h 3806190"/>
              <a:gd name="connsiteX22" fmla="*/ 2503170 w 6652260"/>
              <a:gd name="connsiteY22" fmla="*/ 3451860 h 3806190"/>
              <a:gd name="connsiteX23" fmla="*/ 2571750 w 6652260"/>
              <a:gd name="connsiteY23" fmla="*/ 3383280 h 3806190"/>
              <a:gd name="connsiteX24" fmla="*/ 2663190 w 6652260"/>
              <a:gd name="connsiteY24" fmla="*/ 3360420 h 3806190"/>
              <a:gd name="connsiteX25" fmla="*/ 2697480 w 6652260"/>
              <a:gd name="connsiteY25" fmla="*/ 3348990 h 3806190"/>
              <a:gd name="connsiteX26" fmla="*/ 2777490 w 6652260"/>
              <a:gd name="connsiteY26" fmla="*/ 3383280 h 3806190"/>
              <a:gd name="connsiteX27" fmla="*/ 2823210 w 6652260"/>
              <a:gd name="connsiteY27" fmla="*/ 3394710 h 3806190"/>
              <a:gd name="connsiteX28" fmla="*/ 2880360 w 6652260"/>
              <a:gd name="connsiteY28" fmla="*/ 3383280 h 3806190"/>
              <a:gd name="connsiteX29" fmla="*/ 2914650 w 6652260"/>
              <a:gd name="connsiteY29" fmla="*/ 3348990 h 3806190"/>
              <a:gd name="connsiteX30" fmla="*/ 2960370 w 6652260"/>
              <a:gd name="connsiteY30" fmla="*/ 3326130 h 3806190"/>
              <a:gd name="connsiteX31" fmla="*/ 3028950 w 6652260"/>
              <a:gd name="connsiteY31" fmla="*/ 3303270 h 3806190"/>
              <a:gd name="connsiteX32" fmla="*/ 3074670 w 6652260"/>
              <a:gd name="connsiteY32" fmla="*/ 3291840 h 3806190"/>
              <a:gd name="connsiteX33" fmla="*/ 3120390 w 6652260"/>
              <a:gd name="connsiteY33" fmla="*/ 3268980 h 3806190"/>
              <a:gd name="connsiteX34" fmla="*/ 3268980 w 6652260"/>
              <a:gd name="connsiteY34" fmla="*/ 3223260 h 3806190"/>
              <a:gd name="connsiteX35" fmla="*/ 3371850 w 6652260"/>
              <a:gd name="connsiteY35" fmla="*/ 3188970 h 3806190"/>
              <a:gd name="connsiteX36" fmla="*/ 3406140 w 6652260"/>
              <a:gd name="connsiteY36" fmla="*/ 3177540 h 3806190"/>
              <a:gd name="connsiteX37" fmla="*/ 3497580 w 6652260"/>
              <a:gd name="connsiteY37" fmla="*/ 3131820 h 3806190"/>
              <a:gd name="connsiteX38" fmla="*/ 3543300 w 6652260"/>
              <a:gd name="connsiteY38" fmla="*/ 3120390 h 3806190"/>
              <a:gd name="connsiteX39" fmla="*/ 3577590 w 6652260"/>
              <a:gd name="connsiteY39" fmla="*/ 3097530 h 3806190"/>
              <a:gd name="connsiteX40" fmla="*/ 3691890 w 6652260"/>
              <a:gd name="connsiteY40" fmla="*/ 3040380 h 3806190"/>
              <a:gd name="connsiteX41" fmla="*/ 3726180 w 6652260"/>
              <a:gd name="connsiteY41" fmla="*/ 3006090 h 3806190"/>
              <a:gd name="connsiteX42" fmla="*/ 3749040 w 6652260"/>
              <a:gd name="connsiteY42" fmla="*/ 2971800 h 3806190"/>
              <a:gd name="connsiteX43" fmla="*/ 3829050 w 6652260"/>
              <a:gd name="connsiteY43" fmla="*/ 2914650 h 3806190"/>
              <a:gd name="connsiteX44" fmla="*/ 3874770 w 6652260"/>
              <a:gd name="connsiteY44" fmla="*/ 2846070 h 3806190"/>
              <a:gd name="connsiteX45" fmla="*/ 3977640 w 6652260"/>
              <a:gd name="connsiteY45" fmla="*/ 2788920 h 3806190"/>
              <a:gd name="connsiteX46" fmla="*/ 4011930 w 6652260"/>
              <a:gd name="connsiteY46" fmla="*/ 2777490 h 3806190"/>
              <a:gd name="connsiteX47" fmla="*/ 4069080 w 6652260"/>
              <a:gd name="connsiteY47" fmla="*/ 2754630 h 3806190"/>
              <a:gd name="connsiteX48" fmla="*/ 4149090 w 6652260"/>
              <a:gd name="connsiteY48" fmla="*/ 2708910 h 3806190"/>
              <a:gd name="connsiteX49" fmla="*/ 4240530 w 6652260"/>
              <a:gd name="connsiteY49" fmla="*/ 2640330 h 3806190"/>
              <a:gd name="connsiteX50" fmla="*/ 4263390 w 6652260"/>
              <a:gd name="connsiteY50" fmla="*/ 2606040 h 3806190"/>
              <a:gd name="connsiteX51" fmla="*/ 4274820 w 6652260"/>
              <a:gd name="connsiteY51" fmla="*/ 2560320 h 3806190"/>
              <a:gd name="connsiteX52" fmla="*/ 4469130 w 6652260"/>
              <a:gd name="connsiteY52" fmla="*/ 2491740 h 3806190"/>
              <a:gd name="connsiteX53" fmla="*/ 4526280 w 6652260"/>
              <a:gd name="connsiteY53" fmla="*/ 2411730 h 3806190"/>
              <a:gd name="connsiteX54" fmla="*/ 4583430 w 6652260"/>
              <a:gd name="connsiteY54" fmla="*/ 2343150 h 3806190"/>
              <a:gd name="connsiteX55" fmla="*/ 4640580 w 6652260"/>
              <a:gd name="connsiteY55" fmla="*/ 2286000 h 3806190"/>
              <a:gd name="connsiteX56" fmla="*/ 4674870 w 6652260"/>
              <a:gd name="connsiteY56" fmla="*/ 2263140 h 3806190"/>
              <a:gd name="connsiteX57" fmla="*/ 4869180 w 6652260"/>
              <a:gd name="connsiteY57" fmla="*/ 2240280 h 3806190"/>
              <a:gd name="connsiteX58" fmla="*/ 4903470 w 6652260"/>
              <a:gd name="connsiteY58" fmla="*/ 2194560 h 3806190"/>
              <a:gd name="connsiteX59" fmla="*/ 4937760 w 6652260"/>
              <a:gd name="connsiteY59" fmla="*/ 2091690 h 3806190"/>
              <a:gd name="connsiteX60" fmla="*/ 4994910 w 6652260"/>
              <a:gd name="connsiteY60" fmla="*/ 2023110 h 3806190"/>
              <a:gd name="connsiteX61" fmla="*/ 5006340 w 6652260"/>
              <a:gd name="connsiteY61" fmla="*/ 1988820 h 3806190"/>
              <a:gd name="connsiteX62" fmla="*/ 5120640 w 6652260"/>
              <a:gd name="connsiteY62" fmla="*/ 1897380 h 3806190"/>
              <a:gd name="connsiteX63" fmla="*/ 5154930 w 6652260"/>
              <a:gd name="connsiteY63" fmla="*/ 1874520 h 3806190"/>
              <a:gd name="connsiteX64" fmla="*/ 5212080 w 6652260"/>
              <a:gd name="connsiteY64" fmla="*/ 1817370 h 3806190"/>
              <a:gd name="connsiteX65" fmla="*/ 5234940 w 6652260"/>
              <a:gd name="connsiteY65" fmla="*/ 1771650 h 3806190"/>
              <a:gd name="connsiteX66" fmla="*/ 5246370 w 6652260"/>
              <a:gd name="connsiteY66" fmla="*/ 1737360 h 3806190"/>
              <a:gd name="connsiteX67" fmla="*/ 5280660 w 6652260"/>
              <a:gd name="connsiteY67" fmla="*/ 1725930 h 3806190"/>
              <a:gd name="connsiteX68" fmla="*/ 5394960 w 6652260"/>
              <a:gd name="connsiteY68" fmla="*/ 1714500 h 3806190"/>
              <a:gd name="connsiteX69" fmla="*/ 5486400 w 6652260"/>
              <a:gd name="connsiteY69" fmla="*/ 1634490 h 3806190"/>
              <a:gd name="connsiteX70" fmla="*/ 5520690 w 6652260"/>
              <a:gd name="connsiteY70" fmla="*/ 1588770 h 3806190"/>
              <a:gd name="connsiteX71" fmla="*/ 5600700 w 6652260"/>
              <a:gd name="connsiteY71" fmla="*/ 1508760 h 3806190"/>
              <a:gd name="connsiteX72" fmla="*/ 5623560 w 6652260"/>
              <a:gd name="connsiteY72" fmla="*/ 1440180 h 3806190"/>
              <a:gd name="connsiteX73" fmla="*/ 5634990 w 6652260"/>
              <a:gd name="connsiteY73" fmla="*/ 1383030 h 3806190"/>
              <a:gd name="connsiteX74" fmla="*/ 5669280 w 6652260"/>
              <a:gd name="connsiteY74" fmla="*/ 1280160 h 3806190"/>
              <a:gd name="connsiteX75" fmla="*/ 5715000 w 6652260"/>
              <a:gd name="connsiteY75" fmla="*/ 1223010 h 3806190"/>
              <a:gd name="connsiteX76" fmla="*/ 5737860 w 6652260"/>
              <a:gd name="connsiteY76" fmla="*/ 1177290 h 3806190"/>
              <a:gd name="connsiteX77" fmla="*/ 5806440 w 6652260"/>
              <a:gd name="connsiteY77" fmla="*/ 1097280 h 3806190"/>
              <a:gd name="connsiteX78" fmla="*/ 5840730 w 6652260"/>
              <a:gd name="connsiteY78" fmla="*/ 1017270 h 3806190"/>
              <a:gd name="connsiteX79" fmla="*/ 5863590 w 6652260"/>
              <a:gd name="connsiteY79" fmla="*/ 971550 h 3806190"/>
              <a:gd name="connsiteX80" fmla="*/ 5909310 w 6652260"/>
              <a:gd name="connsiteY80" fmla="*/ 765810 h 3806190"/>
              <a:gd name="connsiteX81" fmla="*/ 6023610 w 6652260"/>
              <a:gd name="connsiteY81" fmla="*/ 697230 h 3806190"/>
              <a:gd name="connsiteX82" fmla="*/ 6057900 w 6652260"/>
              <a:gd name="connsiteY82" fmla="*/ 628650 h 3806190"/>
              <a:gd name="connsiteX83" fmla="*/ 6069330 w 6652260"/>
              <a:gd name="connsiteY83" fmla="*/ 525780 h 3806190"/>
              <a:gd name="connsiteX84" fmla="*/ 6103620 w 6652260"/>
              <a:gd name="connsiteY84" fmla="*/ 491490 h 3806190"/>
              <a:gd name="connsiteX85" fmla="*/ 6115050 w 6652260"/>
              <a:gd name="connsiteY85" fmla="*/ 457200 h 3806190"/>
              <a:gd name="connsiteX86" fmla="*/ 6183630 w 6652260"/>
              <a:gd name="connsiteY86" fmla="*/ 365760 h 3806190"/>
              <a:gd name="connsiteX87" fmla="*/ 6206490 w 6652260"/>
              <a:gd name="connsiteY87" fmla="*/ 308610 h 3806190"/>
              <a:gd name="connsiteX88" fmla="*/ 6240780 w 6652260"/>
              <a:gd name="connsiteY88" fmla="*/ 228600 h 3806190"/>
              <a:gd name="connsiteX89" fmla="*/ 6286500 w 6652260"/>
              <a:gd name="connsiteY89" fmla="*/ 182880 h 3806190"/>
              <a:gd name="connsiteX90" fmla="*/ 6377940 w 6652260"/>
              <a:gd name="connsiteY90" fmla="*/ 205740 h 3806190"/>
              <a:gd name="connsiteX91" fmla="*/ 6389370 w 6652260"/>
              <a:gd name="connsiteY91" fmla="*/ 262890 h 3806190"/>
              <a:gd name="connsiteX92" fmla="*/ 6423660 w 6652260"/>
              <a:gd name="connsiteY92" fmla="*/ 308610 h 3806190"/>
              <a:gd name="connsiteX93" fmla="*/ 6480810 w 6652260"/>
              <a:gd name="connsiteY93" fmla="*/ 285750 h 3806190"/>
              <a:gd name="connsiteX94" fmla="*/ 6526530 w 6652260"/>
              <a:gd name="connsiteY94" fmla="*/ 194310 h 3806190"/>
              <a:gd name="connsiteX95" fmla="*/ 6595110 w 6652260"/>
              <a:gd name="connsiteY95" fmla="*/ 102870 h 3806190"/>
              <a:gd name="connsiteX96" fmla="*/ 6606540 w 6652260"/>
              <a:gd name="connsiteY96" fmla="*/ 57150 h 3806190"/>
              <a:gd name="connsiteX97" fmla="*/ 6652260 w 6652260"/>
              <a:gd name="connsiteY97" fmla="*/ 0 h 3806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6652260" h="3806190">
                <a:moveTo>
                  <a:pt x="0" y="3806190"/>
                </a:moveTo>
                <a:cubicBezTo>
                  <a:pt x="95250" y="3802380"/>
                  <a:pt x="190666" y="3801552"/>
                  <a:pt x="285750" y="3794760"/>
                </a:cubicBezTo>
                <a:cubicBezTo>
                  <a:pt x="297768" y="3793902"/>
                  <a:pt x="308455" y="3786640"/>
                  <a:pt x="320040" y="3783330"/>
                </a:cubicBezTo>
                <a:cubicBezTo>
                  <a:pt x="335145" y="3779014"/>
                  <a:pt x="350172" y="3773848"/>
                  <a:pt x="365760" y="3771900"/>
                </a:cubicBezTo>
                <a:cubicBezTo>
                  <a:pt x="411284" y="3766209"/>
                  <a:pt x="457087" y="3762507"/>
                  <a:pt x="502920" y="3760470"/>
                </a:cubicBezTo>
                <a:cubicBezTo>
                  <a:pt x="628584" y="3754885"/>
                  <a:pt x="754380" y="3752850"/>
                  <a:pt x="880110" y="3749040"/>
                </a:cubicBezTo>
                <a:cubicBezTo>
                  <a:pt x="910590" y="3741420"/>
                  <a:pt x="941744" y="3736115"/>
                  <a:pt x="971550" y="3726180"/>
                </a:cubicBezTo>
                <a:cubicBezTo>
                  <a:pt x="982980" y="3722370"/>
                  <a:pt x="993858" y="3716011"/>
                  <a:pt x="1005840" y="3714750"/>
                </a:cubicBezTo>
                <a:cubicBezTo>
                  <a:pt x="1066583" y="3708356"/>
                  <a:pt x="1127760" y="3707130"/>
                  <a:pt x="1188720" y="3703320"/>
                </a:cubicBezTo>
                <a:cubicBezTo>
                  <a:pt x="1239758" y="3693112"/>
                  <a:pt x="1271748" y="3685615"/>
                  <a:pt x="1325880" y="3680460"/>
                </a:cubicBezTo>
                <a:cubicBezTo>
                  <a:pt x="1379115" y="3675390"/>
                  <a:pt x="1432560" y="3672840"/>
                  <a:pt x="1485900" y="3669030"/>
                </a:cubicBezTo>
                <a:cubicBezTo>
                  <a:pt x="1497330" y="3665220"/>
                  <a:pt x="1508429" y="3660214"/>
                  <a:pt x="1520190" y="3657600"/>
                </a:cubicBezTo>
                <a:cubicBezTo>
                  <a:pt x="1629255" y="3633363"/>
                  <a:pt x="1646441" y="3649374"/>
                  <a:pt x="1794510" y="3657600"/>
                </a:cubicBezTo>
                <a:cubicBezTo>
                  <a:pt x="1813560" y="3669030"/>
                  <a:pt x="1831789" y="3681955"/>
                  <a:pt x="1851660" y="3691890"/>
                </a:cubicBezTo>
                <a:cubicBezTo>
                  <a:pt x="1919546" y="3725833"/>
                  <a:pt x="1999868" y="3689080"/>
                  <a:pt x="2068830" y="3680460"/>
                </a:cubicBezTo>
                <a:cubicBezTo>
                  <a:pt x="2080260" y="3669030"/>
                  <a:pt x="2089670" y="3655136"/>
                  <a:pt x="2103120" y="3646170"/>
                </a:cubicBezTo>
                <a:cubicBezTo>
                  <a:pt x="2113145" y="3639487"/>
                  <a:pt x="2125467" y="3636332"/>
                  <a:pt x="2137410" y="3634740"/>
                </a:cubicBezTo>
                <a:cubicBezTo>
                  <a:pt x="2182886" y="3628677"/>
                  <a:pt x="2228850" y="3627120"/>
                  <a:pt x="2274570" y="3623310"/>
                </a:cubicBezTo>
                <a:cubicBezTo>
                  <a:pt x="2277199" y="3621338"/>
                  <a:pt x="2343438" y="3570338"/>
                  <a:pt x="2354580" y="3566160"/>
                </a:cubicBezTo>
                <a:cubicBezTo>
                  <a:pt x="2372770" y="3559339"/>
                  <a:pt x="2392680" y="3558540"/>
                  <a:pt x="2411730" y="3554730"/>
                </a:cubicBezTo>
                <a:cubicBezTo>
                  <a:pt x="2423160" y="3543300"/>
                  <a:pt x="2433602" y="3530788"/>
                  <a:pt x="2446020" y="3520440"/>
                </a:cubicBezTo>
                <a:cubicBezTo>
                  <a:pt x="2456573" y="3511646"/>
                  <a:pt x="2471516" y="3508133"/>
                  <a:pt x="2480310" y="3497580"/>
                </a:cubicBezTo>
                <a:cubicBezTo>
                  <a:pt x="2491218" y="3484490"/>
                  <a:pt x="2494716" y="3466654"/>
                  <a:pt x="2503170" y="3451860"/>
                </a:cubicBezTo>
                <a:cubicBezTo>
                  <a:pt x="2523310" y="3416614"/>
                  <a:pt x="2533466" y="3405157"/>
                  <a:pt x="2571750" y="3383280"/>
                </a:cubicBezTo>
                <a:cubicBezTo>
                  <a:pt x="2592071" y="3371668"/>
                  <a:pt x="2646468" y="3364601"/>
                  <a:pt x="2663190" y="3360420"/>
                </a:cubicBezTo>
                <a:cubicBezTo>
                  <a:pt x="2674879" y="3357498"/>
                  <a:pt x="2686050" y="3352800"/>
                  <a:pt x="2697480" y="3348990"/>
                </a:cubicBezTo>
                <a:cubicBezTo>
                  <a:pt x="2828739" y="3381805"/>
                  <a:pt x="2666982" y="3335919"/>
                  <a:pt x="2777490" y="3383280"/>
                </a:cubicBezTo>
                <a:cubicBezTo>
                  <a:pt x="2791929" y="3389468"/>
                  <a:pt x="2807970" y="3390900"/>
                  <a:pt x="2823210" y="3394710"/>
                </a:cubicBezTo>
                <a:cubicBezTo>
                  <a:pt x="2842260" y="3390900"/>
                  <a:pt x="2862984" y="3391968"/>
                  <a:pt x="2880360" y="3383280"/>
                </a:cubicBezTo>
                <a:cubicBezTo>
                  <a:pt x="2894818" y="3376051"/>
                  <a:pt x="2901496" y="3358385"/>
                  <a:pt x="2914650" y="3348990"/>
                </a:cubicBezTo>
                <a:cubicBezTo>
                  <a:pt x="2928515" y="3339086"/>
                  <a:pt x="2944550" y="3332458"/>
                  <a:pt x="2960370" y="3326130"/>
                </a:cubicBezTo>
                <a:cubicBezTo>
                  <a:pt x="2982743" y="3317181"/>
                  <a:pt x="3005573" y="3309114"/>
                  <a:pt x="3028950" y="3303270"/>
                </a:cubicBezTo>
                <a:cubicBezTo>
                  <a:pt x="3044190" y="3299460"/>
                  <a:pt x="3059961" y="3297356"/>
                  <a:pt x="3074670" y="3291840"/>
                </a:cubicBezTo>
                <a:cubicBezTo>
                  <a:pt x="3090624" y="3285857"/>
                  <a:pt x="3104487" y="3275097"/>
                  <a:pt x="3120390" y="3268980"/>
                </a:cubicBezTo>
                <a:cubicBezTo>
                  <a:pt x="3299057" y="3200262"/>
                  <a:pt x="3161729" y="3256260"/>
                  <a:pt x="3268980" y="3223260"/>
                </a:cubicBezTo>
                <a:cubicBezTo>
                  <a:pt x="3303526" y="3212630"/>
                  <a:pt x="3337560" y="3200400"/>
                  <a:pt x="3371850" y="3188970"/>
                </a:cubicBezTo>
                <a:cubicBezTo>
                  <a:pt x="3383280" y="3185160"/>
                  <a:pt x="3395364" y="3182928"/>
                  <a:pt x="3406140" y="3177540"/>
                </a:cubicBezTo>
                <a:cubicBezTo>
                  <a:pt x="3436620" y="3162300"/>
                  <a:pt x="3464520" y="3140085"/>
                  <a:pt x="3497580" y="3131820"/>
                </a:cubicBezTo>
                <a:lnTo>
                  <a:pt x="3543300" y="3120390"/>
                </a:lnTo>
                <a:cubicBezTo>
                  <a:pt x="3554730" y="3112770"/>
                  <a:pt x="3565495" y="3104043"/>
                  <a:pt x="3577590" y="3097530"/>
                </a:cubicBezTo>
                <a:cubicBezTo>
                  <a:pt x="3615096" y="3077335"/>
                  <a:pt x="3661769" y="3070501"/>
                  <a:pt x="3691890" y="3040380"/>
                </a:cubicBezTo>
                <a:cubicBezTo>
                  <a:pt x="3703320" y="3028950"/>
                  <a:pt x="3715832" y="3018508"/>
                  <a:pt x="3726180" y="3006090"/>
                </a:cubicBezTo>
                <a:cubicBezTo>
                  <a:pt x="3734974" y="2995537"/>
                  <a:pt x="3739326" y="2981514"/>
                  <a:pt x="3749040" y="2971800"/>
                </a:cubicBezTo>
                <a:cubicBezTo>
                  <a:pt x="3810207" y="2910633"/>
                  <a:pt x="3757050" y="2995650"/>
                  <a:pt x="3829050" y="2914650"/>
                </a:cubicBezTo>
                <a:cubicBezTo>
                  <a:pt x="3847303" y="2894115"/>
                  <a:pt x="3849261" y="2856274"/>
                  <a:pt x="3874770" y="2846070"/>
                </a:cubicBezTo>
                <a:cubicBezTo>
                  <a:pt x="4019316" y="2788252"/>
                  <a:pt x="3850783" y="2861410"/>
                  <a:pt x="3977640" y="2788920"/>
                </a:cubicBezTo>
                <a:cubicBezTo>
                  <a:pt x="3988101" y="2782942"/>
                  <a:pt x="4000649" y="2781720"/>
                  <a:pt x="4011930" y="2777490"/>
                </a:cubicBezTo>
                <a:cubicBezTo>
                  <a:pt x="4031141" y="2770286"/>
                  <a:pt x="4050030" y="2762250"/>
                  <a:pt x="4069080" y="2754630"/>
                </a:cubicBezTo>
                <a:cubicBezTo>
                  <a:pt x="4090964" y="2688978"/>
                  <a:pt x="4062614" y="2740356"/>
                  <a:pt x="4149090" y="2708910"/>
                </a:cubicBezTo>
                <a:cubicBezTo>
                  <a:pt x="4183600" y="2696361"/>
                  <a:pt x="4217089" y="2668459"/>
                  <a:pt x="4240530" y="2640330"/>
                </a:cubicBezTo>
                <a:cubicBezTo>
                  <a:pt x="4249324" y="2629777"/>
                  <a:pt x="4255770" y="2617470"/>
                  <a:pt x="4263390" y="2606040"/>
                </a:cubicBezTo>
                <a:cubicBezTo>
                  <a:pt x="4267200" y="2590800"/>
                  <a:pt x="4265689" y="2573103"/>
                  <a:pt x="4274820" y="2560320"/>
                </a:cubicBezTo>
                <a:cubicBezTo>
                  <a:pt x="4313182" y="2506613"/>
                  <a:pt x="4430120" y="2500742"/>
                  <a:pt x="4469130" y="2491740"/>
                </a:cubicBezTo>
                <a:cubicBezTo>
                  <a:pt x="4511430" y="2407140"/>
                  <a:pt x="4468357" y="2481237"/>
                  <a:pt x="4526280" y="2411730"/>
                </a:cubicBezTo>
                <a:cubicBezTo>
                  <a:pt x="4605846" y="2316251"/>
                  <a:pt x="4483251" y="2443329"/>
                  <a:pt x="4583430" y="2343150"/>
                </a:cubicBezTo>
                <a:cubicBezTo>
                  <a:pt x="4601423" y="2289171"/>
                  <a:pt x="4582422" y="2319233"/>
                  <a:pt x="4640580" y="2286000"/>
                </a:cubicBezTo>
                <a:cubicBezTo>
                  <a:pt x="4652507" y="2279184"/>
                  <a:pt x="4662583" y="2269283"/>
                  <a:pt x="4674870" y="2263140"/>
                </a:cubicBezTo>
                <a:cubicBezTo>
                  <a:pt x="4726828" y="2237161"/>
                  <a:pt x="4843896" y="2242086"/>
                  <a:pt x="4869180" y="2240280"/>
                </a:cubicBezTo>
                <a:cubicBezTo>
                  <a:pt x="4880610" y="2225040"/>
                  <a:pt x="4894219" y="2211213"/>
                  <a:pt x="4903470" y="2194560"/>
                </a:cubicBezTo>
                <a:cubicBezTo>
                  <a:pt x="4961466" y="2090168"/>
                  <a:pt x="4898919" y="2182318"/>
                  <a:pt x="4937760" y="2091690"/>
                </a:cubicBezTo>
                <a:cubicBezTo>
                  <a:pt x="4949695" y="2063842"/>
                  <a:pt x="4974313" y="2043707"/>
                  <a:pt x="4994910" y="2023110"/>
                </a:cubicBezTo>
                <a:cubicBezTo>
                  <a:pt x="4998720" y="2011680"/>
                  <a:pt x="4998406" y="1997887"/>
                  <a:pt x="5006340" y="1988820"/>
                </a:cubicBezTo>
                <a:cubicBezTo>
                  <a:pt x="5020405" y="1972746"/>
                  <a:pt x="5095383" y="1915421"/>
                  <a:pt x="5120640" y="1897380"/>
                </a:cubicBezTo>
                <a:cubicBezTo>
                  <a:pt x="5131818" y="1889395"/>
                  <a:pt x="5144592" y="1883566"/>
                  <a:pt x="5154930" y="1874520"/>
                </a:cubicBezTo>
                <a:cubicBezTo>
                  <a:pt x="5175205" y="1856779"/>
                  <a:pt x="5195540" y="1838636"/>
                  <a:pt x="5212080" y="1817370"/>
                </a:cubicBezTo>
                <a:cubicBezTo>
                  <a:pt x="5222541" y="1803920"/>
                  <a:pt x="5228228" y="1787311"/>
                  <a:pt x="5234940" y="1771650"/>
                </a:cubicBezTo>
                <a:cubicBezTo>
                  <a:pt x="5239686" y="1760576"/>
                  <a:pt x="5237851" y="1745879"/>
                  <a:pt x="5246370" y="1737360"/>
                </a:cubicBezTo>
                <a:cubicBezTo>
                  <a:pt x="5254889" y="1728841"/>
                  <a:pt x="5268752" y="1727762"/>
                  <a:pt x="5280660" y="1725930"/>
                </a:cubicBezTo>
                <a:cubicBezTo>
                  <a:pt x="5318505" y="1720108"/>
                  <a:pt x="5356860" y="1718310"/>
                  <a:pt x="5394960" y="1714500"/>
                </a:cubicBezTo>
                <a:cubicBezTo>
                  <a:pt x="5429375" y="1686968"/>
                  <a:pt x="5458287" y="1667289"/>
                  <a:pt x="5486400" y="1634490"/>
                </a:cubicBezTo>
                <a:cubicBezTo>
                  <a:pt x="5498798" y="1620026"/>
                  <a:pt x="5507876" y="1602866"/>
                  <a:pt x="5520690" y="1588770"/>
                </a:cubicBezTo>
                <a:cubicBezTo>
                  <a:pt x="5546061" y="1560862"/>
                  <a:pt x="5600700" y="1508760"/>
                  <a:pt x="5600700" y="1508760"/>
                </a:cubicBezTo>
                <a:cubicBezTo>
                  <a:pt x="5608320" y="1485900"/>
                  <a:pt x="5617220" y="1463427"/>
                  <a:pt x="5623560" y="1440180"/>
                </a:cubicBezTo>
                <a:cubicBezTo>
                  <a:pt x="5628672" y="1421437"/>
                  <a:pt x="5630776" y="1401995"/>
                  <a:pt x="5634990" y="1383030"/>
                </a:cubicBezTo>
                <a:cubicBezTo>
                  <a:pt x="5642039" y="1351308"/>
                  <a:pt x="5652807" y="1307615"/>
                  <a:pt x="5669280" y="1280160"/>
                </a:cubicBezTo>
                <a:cubicBezTo>
                  <a:pt x="5681832" y="1259241"/>
                  <a:pt x="5701468" y="1243309"/>
                  <a:pt x="5715000" y="1223010"/>
                </a:cubicBezTo>
                <a:cubicBezTo>
                  <a:pt x="5724451" y="1208833"/>
                  <a:pt x="5727637" y="1190921"/>
                  <a:pt x="5737860" y="1177290"/>
                </a:cubicBezTo>
                <a:cubicBezTo>
                  <a:pt x="5804867" y="1087947"/>
                  <a:pt x="5764248" y="1171116"/>
                  <a:pt x="5806440" y="1097280"/>
                </a:cubicBezTo>
                <a:cubicBezTo>
                  <a:pt x="5849764" y="1021463"/>
                  <a:pt x="5813252" y="1081386"/>
                  <a:pt x="5840730" y="1017270"/>
                </a:cubicBezTo>
                <a:cubicBezTo>
                  <a:pt x="5847442" y="1001609"/>
                  <a:pt x="5855970" y="986790"/>
                  <a:pt x="5863590" y="971550"/>
                </a:cubicBezTo>
                <a:cubicBezTo>
                  <a:pt x="5872438" y="918463"/>
                  <a:pt x="5890405" y="799419"/>
                  <a:pt x="5909310" y="765810"/>
                </a:cubicBezTo>
                <a:cubicBezTo>
                  <a:pt x="5920104" y="746620"/>
                  <a:pt x="5997946" y="710062"/>
                  <a:pt x="6023610" y="697230"/>
                </a:cubicBezTo>
                <a:cubicBezTo>
                  <a:pt x="6041163" y="670900"/>
                  <a:pt x="6052642" y="660198"/>
                  <a:pt x="6057900" y="628650"/>
                </a:cubicBezTo>
                <a:cubicBezTo>
                  <a:pt x="6063572" y="594618"/>
                  <a:pt x="6058420" y="558511"/>
                  <a:pt x="6069330" y="525780"/>
                </a:cubicBezTo>
                <a:cubicBezTo>
                  <a:pt x="6074442" y="510445"/>
                  <a:pt x="6092190" y="502920"/>
                  <a:pt x="6103620" y="491490"/>
                </a:cubicBezTo>
                <a:cubicBezTo>
                  <a:pt x="6107430" y="480060"/>
                  <a:pt x="6108367" y="467225"/>
                  <a:pt x="6115050" y="457200"/>
                </a:cubicBezTo>
                <a:cubicBezTo>
                  <a:pt x="6194381" y="338204"/>
                  <a:pt x="6100711" y="531599"/>
                  <a:pt x="6183630" y="365760"/>
                </a:cubicBezTo>
                <a:cubicBezTo>
                  <a:pt x="6192806" y="347409"/>
                  <a:pt x="6199286" y="327821"/>
                  <a:pt x="6206490" y="308610"/>
                </a:cubicBezTo>
                <a:cubicBezTo>
                  <a:pt x="6217525" y="279182"/>
                  <a:pt x="6220710" y="255360"/>
                  <a:pt x="6240780" y="228600"/>
                </a:cubicBezTo>
                <a:cubicBezTo>
                  <a:pt x="6253712" y="211358"/>
                  <a:pt x="6271260" y="198120"/>
                  <a:pt x="6286500" y="182880"/>
                </a:cubicBezTo>
                <a:cubicBezTo>
                  <a:pt x="6316980" y="190500"/>
                  <a:pt x="6353140" y="186451"/>
                  <a:pt x="6377940" y="205740"/>
                </a:cubicBezTo>
                <a:cubicBezTo>
                  <a:pt x="6393275" y="217667"/>
                  <a:pt x="6381480" y="245137"/>
                  <a:pt x="6389370" y="262890"/>
                </a:cubicBezTo>
                <a:cubicBezTo>
                  <a:pt x="6397107" y="280298"/>
                  <a:pt x="6412230" y="293370"/>
                  <a:pt x="6423660" y="308610"/>
                </a:cubicBezTo>
                <a:cubicBezTo>
                  <a:pt x="6442710" y="300990"/>
                  <a:pt x="6467085" y="301001"/>
                  <a:pt x="6480810" y="285750"/>
                </a:cubicBezTo>
                <a:cubicBezTo>
                  <a:pt x="6503607" y="260420"/>
                  <a:pt x="6507627" y="222664"/>
                  <a:pt x="6526530" y="194310"/>
                </a:cubicBezTo>
                <a:cubicBezTo>
                  <a:pt x="6562922" y="139721"/>
                  <a:pt x="6540808" y="170747"/>
                  <a:pt x="6595110" y="102870"/>
                </a:cubicBezTo>
                <a:cubicBezTo>
                  <a:pt x="6598920" y="87630"/>
                  <a:pt x="6600352" y="71589"/>
                  <a:pt x="6606540" y="57150"/>
                </a:cubicBezTo>
                <a:cubicBezTo>
                  <a:pt x="6617354" y="31917"/>
                  <a:pt x="6633825" y="18435"/>
                  <a:pt x="6652260" y="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615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AE0F6-E241-465D-0B2E-C42FE6E42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3F8834-DE87-4E57-1D86-39CD2C98F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Folgen „grenzenlosen“ Wachstums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DEFC7C-3490-6110-0175-C78FCD132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15</a:t>
            </a:fld>
            <a:endParaRPr lang="de-AT"/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D008554A-D678-84AC-82D0-1BBC7D62737E}"/>
              </a:ext>
            </a:extLst>
          </p:cNvPr>
          <p:cNvSpPr/>
          <p:nvPr/>
        </p:nvSpPr>
        <p:spPr>
          <a:xfrm flipV="1">
            <a:off x="0" y="1991602"/>
            <a:ext cx="12192000" cy="469872"/>
          </a:xfrm>
          <a:custGeom>
            <a:avLst/>
            <a:gdLst>
              <a:gd name="connsiteX0" fmla="*/ 0 w 3669631"/>
              <a:gd name="connsiteY0" fmla="*/ 67185 h 214909"/>
              <a:gd name="connsiteX1" fmla="*/ 842210 w 3669631"/>
              <a:gd name="connsiteY1" fmla="*/ 7027 h 214909"/>
              <a:gd name="connsiteX2" fmla="*/ 1852863 w 3669631"/>
              <a:gd name="connsiteY2" fmla="*/ 211564 h 214909"/>
              <a:gd name="connsiteX3" fmla="*/ 2779295 w 3669631"/>
              <a:gd name="connsiteY3" fmla="*/ 139374 h 214909"/>
              <a:gd name="connsiteX4" fmla="*/ 3669631 w 3669631"/>
              <a:gd name="connsiteY4" fmla="*/ 211564 h 21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631" h="214909">
                <a:moveTo>
                  <a:pt x="0" y="67185"/>
                </a:moveTo>
                <a:cubicBezTo>
                  <a:pt x="266700" y="25074"/>
                  <a:pt x="533400" y="-17036"/>
                  <a:pt x="842210" y="7027"/>
                </a:cubicBezTo>
                <a:cubicBezTo>
                  <a:pt x="1151020" y="31090"/>
                  <a:pt x="1530016" y="189506"/>
                  <a:pt x="1852863" y="211564"/>
                </a:cubicBezTo>
                <a:cubicBezTo>
                  <a:pt x="2175710" y="233622"/>
                  <a:pt x="2476500" y="139374"/>
                  <a:pt x="2779295" y="139374"/>
                </a:cubicBezTo>
                <a:cubicBezTo>
                  <a:pt x="3082090" y="139374"/>
                  <a:pt x="3375860" y="175469"/>
                  <a:pt x="3669631" y="21156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255D6576-1ED8-7E8E-CA3D-7121BCC292DB}"/>
              </a:ext>
            </a:extLst>
          </p:cNvPr>
          <p:cNvGrpSpPr/>
          <p:nvPr/>
        </p:nvGrpSpPr>
        <p:grpSpPr>
          <a:xfrm>
            <a:off x="513114" y="2365951"/>
            <a:ext cx="3240739" cy="3734062"/>
            <a:chOff x="513069" y="2305790"/>
            <a:chExt cx="3133288" cy="3587943"/>
          </a:xfrm>
        </p:grpSpPr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B8323433-C307-99DB-5E33-3CC6FAEA5A87}"/>
                </a:ext>
              </a:extLst>
            </p:cNvPr>
            <p:cNvGrpSpPr/>
            <p:nvPr/>
          </p:nvGrpSpPr>
          <p:grpSpPr>
            <a:xfrm>
              <a:off x="513069" y="2305790"/>
              <a:ext cx="3133288" cy="3587943"/>
              <a:chOff x="513069" y="2305790"/>
              <a:chExt cx="3133288" cy="3587943"/>
            </a:xfrm>
          </p:grpSpPr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9B7E84E4-EC1E-F49D-4756-46ED0346A742}"/>
                  </a:ext>
                </a:extLst>
              </p:cNvPr>
              <p:cNvSpPr/>
              <p:nvPr/>
            </p:nvSpPr>
            <p:spPr>
              <a:xfrm rot="21438989">
                <a:off x="513069" y="2552017"/>
                <a:ext cx="3133288" cy="3341716"/>
              </a:xfrm>
              <a:custGeom>
                <a:avLst/>
                <a:gdLst>
                  <a:gd name="connsiteX0" fmla="*/ 0 w 3133288"/>
                  <a:gd name="connsiteY0" fmla="*/ 0 h 3341716"/>
                  <a:gd name="connsiteX1" fmla="*/ 522215 w 3133288"/>
                  <a:gd name="connsiteY1" fmla="*/ 0 h 3341716"/>
                  <a:gd name="connsiteX2" fmla="*/ 1107095 w 3133288"/>
                  <a:gd name="connsiteY2" fmla="*/ 0 h 3341716"/>
                  <a:gd name="connsiteX3" fmla="*/ 1629310 w 3133288"/>
                  <a:gd name="connsiteY3" fmla="*/ 0 h 3341716"/>
                  <a:gd name="connsiteX4" fmla="*/ 2120192 w 3133288"/>
                  <a:gd name="connsiteY4" fmla="*/ 0 h 3341716"/>
                  <a:gd name="connsiteX5" fmla="*/ 2579740 w 3133288"/>
                  <a:gd name="connsiteY5" fmla="*/ 0 h 3341716"/>
                  <a:gd name="connsiteX6" fmla="*/ 3133288 w 3133288"/>
                  <a:gd name="connsiteY6" fmla="*/ 0 h 3341716"/>
                  <a:gd name="connsiteX7" fmla="*/ 3133288 w 3133288"/>
                  <a:gd name="connsiteY7" fmla="*/ 590370 h 3341716"/>
                  <a:gd name="connsiteX8" fmla="*/ 3133288 w 3133288"/>
                  <a:gd name="connsiteY8" fmla="*/ 1080488 h 3341716"/>
                  <a:gd name="connsiteX9" fmla="*/ 3133288 w 3133288"/>
                  <a:gd name="connsiteY9" fmla="*/ 1570607 h 3341716"/>
                  <a:gd name="connsiteX10" fmla="*/ 3133288 w 3133288"/>
                  <a:gd name="connsiteY10" fmla="*/ 2094142 h 3341716"/>
                  <a:gd name="connsiteX11" fmla="*/ 3133288 w 3133288"/>
                  <a:gd name="connsiteY11" fmla="*/ 2684512 h 3341716"/>
                  <a:gd name="connsiteX12" fmla="*/ 3133288 w 3133288"/>
                  <a:gd name="connsiteY12" fmla="*/ 3341716 h 3341716"/>
                  <a:gd name="connsiteX13" fmla="*/ 2548408 w 3133288"/>
                  <a:gd name="connsiteY13" fmla="*/ 3341716 h 3341716"/>
                  <a:gd name="connsiteX14" fmla="*/ 2120192 w 3133288"/>
                  <a:gd name="connsiteY14" fmla="*/ 3341716 h 3341716"/>
                  <a:gd name="connsiteX15" fmla="*/ 1597977 w 3133288"/>
                  <a:gd name="connsiteY15" fmla="*/ 3341716 h 3341716"/>
                  <a:gd name="connsiteX16" fmla="*/ 1075762 w 3133288"/>
                  <a:gd name="connsiteY16" fmla="*/ 3341716 h 3341716"/>
                  <a:gd name="connsiteX17" fmla="*/ 553548 w 3133288"/>
                  <a:gd name="connsiteY17" fmla="*/ 3341716 h 3341716"/>
                  <a:gd name="connsiteX18" fmla="*/ 0 w 3133288"/>
                  <a:gd name="connsiteY18" fmla="*/ 3341716 h 3341716"/>
                  <a:gd name="connsiteX19" fmla="*/ 0 w 3133288"/>
                  <a:gd name="connsiteY19" fmla="*/ 2751346 h 3341716"/>
                  <a:gd name="connsiteX20" fmla="*/ 0 w 3133288"/>
                  <a:gd name="connsiteY20" fmla="*/ 2261228 h 3341716"/>
                  <a:gd name="connsiteX21" fmla="*/ 0 w 3133288"/>
                  <a:gd name="connsiteY21" fmla="*/ 1804527 h 3341716"/>
                  <a:gd name="connsiteX22" fmla="*/ 0 w 3133288"/>
                  <a:gd name="connsiteY22" fmla="*/ 1314408 h 3341716"/>
                  <a:gd name="connsiteX23" fmla="*/ 0 w 3133288"/>
                  <a:gd name="connsiteY23" fmla="*/ 757456 h 3341716"/>
                  <a:gd name="connsiteX24" fmla="*/ 0 w 3133288"/>
                  <a:gd name="connsiteY24" fmla="*/ 0 h 334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3288" h="3341716" fill="none" extrusionOk="0">
                    <a:moveTo>
                      <a:pt x="0" y="0"/>
                    </a:moveTo>
                    <a:cubicBezTo>
                      <a:pt x="156224" y="-55428"/>
                      <a:pt x="264207" y="41260"/>
                      <a:pt x="522215" y="0"/>
                    </a:cubicBezTo>
                    <a:cubicBezTo>
                      <a:pt x="780224" y="-41260"/>
                      <a:pt x="860333" y="13697"/>
                      <a:pt x="1107095" y="0"/>
                    </a:cubicBezTo>
                    <a:cubicBezTo>
                      <a:pt x="1353857" y="-13697"/>
                      <a:pt x="1432251" y="8625"/>
                      <a:pt x="1629310" y="0"/>
                    </a:cubicBezTo>
                    <a:cubicBezTo>
                      <a:pt x="1826370" y="-8625"/>
                      <a:pt x="1925000" y="37708"/>
                      <a:pt x="2120192" y="0"/>
                    </a:cubicBezTo>
                    <a:cubicBezTo>
                      <a:pt x="2315384" y="-37708"/>
                      <a:pt x="2480690" y="50055"/>
                      <a:pt x="2579740" y="0"/>
                    </a:cubicBezTo>
                    <a:cubicBezTo>
                      <a:pt x="2678790" y="-50055"/>
                      <a:pt x="2978270" y="24728"/>
                      <a:pt x="3133288" y="0"/>
                    </a:cubicBezTo>
                    <a:cubicBezTo>
                      <a:pt x="3140805" y="195960"/>
                      <a:pt x="3113175" y="404711"/>
                      <a:pt x="3133288" y="590370"/>
                    </a:cubicBezTo>
                    <a:cubicBezTo>
                      <a:pt x="3153401" y="776029"/>
                      <a:pt x="3095657" y="867946"/>
                      <a:pt x="3133288" y="1080488"/>
                    </a:cubicBezTo>
                    <a:cubicBezTo>
                      <a:pt x="3170919" y="1293030"/>
                      <a:pt x="3082122" y="1420307"/>
                      <a:pt x="3133288" y="1570607"/>
                    </a:cubicBezTo>
                    <a:cubicBezTo>
                      <a:pt x="3184454" y="1720907"/>
                      <a:pt x="3119226" y="1959305"/>
                      <a:pt x="3133288" y="2094142"/>
                    </a:cubicBezTo>
                    <a:cubicBezTo>
                      <a:pt x="3147350" y="2228980"/>
                      <a:pt x="3076705" y="2416847"/>
                      <a:pt x="3133288" y="2684512"/>
                    </a:cubicBezTo>
                    <a:cubicBezTo>
                      <a:pt x="3189871" y="2952177"/>
                      <a:pt x="3075913" y="3133672"/>
                      <a:pt x="3133288" y="3341716"/>
                    </a:cubicBezTo>
                    <a:cubicBezTo>
                      <a:pt x="2913696" y="3395783"/>
                      <a:pt x="2770272" y="3339882"/>
                      <a:pt x="2548408" y="3341716"/>
                    </a:cubicBezTo>
                    <a:cubicBezTo>
                      <a:pt x="2326544" y="3343550"/>
                      <a:pt x="2234524" y="3334838"/>
                      <a:pt x="2120192" y="3341716"/>
                    </a:cubicBezTo>
                    <a:cubicBezTo>
                      <a:pt x="2005860" y="3348594"/>
                      <a:pt x="1752025" y="3335615"/>
                      <a:pt x="1597977" y="3341716"/>
                    </a:cubicBezTo>
                    <a:cubicBezTo>
                      <a:pt x="1443930" y="3347817"/>
                      <a:pt x="1289986" y="3316628"/>
                      <a:pt x="1075762" y="3341716"/>
                    </a:cubicBezTo>
                    <a:cubicBezTo>
                      <a:pt x="861539" y="3366804"/>
                      <a:pt x="814356" y="3288103"/>
                      <a:pt x="553548" y="3341716"/>
                    </a:cubicBezTo>
                    <a:cubicBezTo>
                      <a:pt x="292740" y="3395329"/>
                      <a:pt x="264983" y="3290224"/>
                      <a:pt x="0" y="3341716"/>
                    </a:cubicBezTo>
                    <a:cubicBezTo>
                      <a:pt x="-17145" y="3091992"/>
                      <a:pt x="38246" y="3016320"/>
                      <a:pt x="0" y="2751346"/>
                    </a:cubicBezTo>
                    <a:cubicBezTo>
                      <a:pt x="-38246" y="2486372"/>
                      <a:pt x="43347" y="2392786"/>
                      <a:pt x="0" y="2261228"/>
                    </a:cubicBezTo>
                    <a:cubicBezTo>
                      <a:pt x="-43347" y="2129670"/>
                      <a:pt x="48622" y="1907113"/>
                      <a:pt x="0" y="1804527"/>
                    </a:cubicBezTo>
                    <a:cubicBezTo>
                      <a:pt x="-48622" y="1701941"/>
                      <a:pt x="5863" y="1421070"/>
                      <a:pt x="0" y="1314408"/>
                    </a:cubicBezTo>
                    <a:cubicBezTo>
                      <a:pt x="-5863" y="1207746"/>
                      <a:pt x="61755" y="887998"/>
                      <a:pt x="0" y="757456"/>
                    </a:cubicBezTo>
                    <a:cubicBezTo>
                      <a:pt x="-61755" y="626914"/>
                      <a:pt x="57204" y="344308"/>
                      <a:pt x="0" y="0"/>
                    </a:cubicBezTo>
                    <a:close/>
                  </a:path>
                  <a:path w="3133288" h="3341716" stroke="0" extrusionOk="0">
                    <a:moveTo>
                      <a:pt x="0" y="0"/>
                    </a:moveTo>
                    <a:cubicBezTo>
                      <a:pt x="141390" y="-16977"/>
                      <a:pt x="278894" y="6007"/>
                      <a:pt x="522215" y="0"/>
                    </a:cubicBezTo>
                    <a:cubicBezTo>
                      <a:pt x="765537" y="-6007"/>
                      <a:pt x="822963" y="804"/>
                      <a:pt x="950431" y="0"/>
                    </a:cubicBezTo>
                    <a:cubicBezTo>
                      <a:pt x="1077899" y="-804"/>
                      <a:pt x="1296133" y="15530"/>
                      <a:pt x="1535311" y="0"/>
                    </a:cubicBezTo>
                    <a:cubicBezTo>
                      <a:pt x="1774489" y="-15530"/>
                      <a:pt x="1834664" y="53802"/>
                      <a:pt x="2088859" y="0"/>
                    </a:cubicBezTo>
                    <a:cubicBezTo>
                      <a:pt x="2343054" y="-53802"/>
                      <a:pt x="2412212" y="13142"/>
                      <a:pt x="2517075" y="0"/>
                    </a:cubicBezTo>
                    <a:cubicBezTo>
                      <a:pt x="2621938" y="-13142"/>
                      <a:pt x="2921867" y="16396"/>
                      <a:pt x="3133288" y="0"/>
                    </a:cubicBezTo>
                    <a:cubicBezTo>
                      <a:pt x="3155899" y="261357"/>
                      <a:pt x="3074951" y="357236"/>
                      <a:pt x="3133288" y="523536"/>
                    </a:cubicBezTo>
                    <a:cubicBezTo>
                      <a:pt x="3191625" y="689836"/>
                      <a:pt x="3061554" y="995303"/>
                      <a:pt x="3133288" y="1147322"/>
                    </a:cubicBezTo>
                    <a:cubicBezTo>
                      <a:pt x="3205022" y="1299341"/>
                      <a:pt x="3127704" y="1459635"/>
                      <a:pt x="3133288" y="1670858"/>
                    </a:cubicBezTo>
                    <a:cubicBezTo>
                      <a:pt x="3138872" y="1882081"/>
                      <a:pt x="3092517" y="2128218"/>
                      <a:pt x="3133288" y="2294645"/>
                    </a:cubicBezTo>
                    <a:cubicBezTo>
                      <a:pt x="3174059" y="2461072"/>
                      <a:pt x="3093218" y="2649140"/>
                      <a:pt x="3133288" y="2784763"/>
                    </a:cubicBezTo>
                    <a:cubicBezTo>
                      <a:pt x="3173358" y="2920386"/>
                      <a:pt x="3107048" y="3189816"/>
                      <a:pt x="3133288" y="3341716"/>
                    </a:cubicBezTo>
                    <a:cubicBezTo>
                      <a:pt x="2928855" y="3356456"/>
                      <a:pt x="2911822" y="3318986"/>
                      <a:pt x="2705072" y="3341716"/>
                    </a:cubicBezTo>
                    <a:cubicBezTo>
                      <a:pt x="2498322" y="3364446"/>
                      <a:pt x="2353570" y="3341694"/>
                      <a:pt x="2151524" y="3341716"/>
                    </a:cubicBezTo>
                    <a:cubicBezTo>
                      <a:pt x="1949478" y="3341738"/>
                      <a:pt x="1800742" y="3317642"/>
                      <a:pt x="1629310" y="3341716"/>
                    </a:cubicBezTo>
                    <a:cubicBezTo>
                      <a:pt x="1457878" y="3365790"/>
                      <a:pt x="1277667" y="3315246"/>
                      <a:pt x="1107095" y="3341716"/>
                    </a:cubicBezTo>
                    <a:cubicBezTo>
                      <a:pt x="936524" y="3368186"/>
                      <a:pt x="741560" y="3320988"/>
                      <a:pt x="647546" y="3341716"/>
                    </a:cubicBezTo>
                    <a:cubicBezTo>
                      <a:pt x="553532" y="3362444"/>
                      <a:pt x="138022" y="3327619"/>
                      <a:pt x="0" y="3341716"/>
                    </a:cubicBezTo>
                    <a:cubicBezTo>
                      <a:pt x="-2421" y="3219164"/>
                      <a:pt x="27600" y="3050592"/>
                      <a:pt x="0" y="2851598"/>
                    </a:cubicBezTo>
                    <a:cubicBezTo>
                      <a:pt x="-27600" y="2652604"/>
                      <a:pt x="53839" y="2561702"/>
                      <a:pt x="0" y="2361479"/>
                    </a:cubicBezTo>
                    <a:cubicBezTo>
                      <a:pt x="-53839" y="2161256"/>
                      <a:pt x="19107" y="2107246"/>
                      <a:pt x="0" y="1871361"/>
                    </a:cubicBezTo>
                    <a:cubicBezTo>
                      <a:pt x="-19107" y="1635476"/>
                      <a:pt x="12483" y="1458571"/>
                      <a:pt x="0" y="1314408"/>
                    </a:cubicBezTo>
                    <a:cubicBezTo>
                      <a:pt x="-12483" y="1170245"/>
                      <a:pt x="26792" y="976501"/>
                      <a:pt x="0" y="857707"/>
                    </a:cubicBezTo>
                    <a:cubicBezTo>
                      <a:pt x="-26792" y="738913"/>
                      <a:pt x="24994" y="427245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4C6F7E59-A76D-A632-E391-46D2878DFBB4}"/>
                  </a:ext>
                </a:extLst>
              </p:cNvPr>
              <p:cNvSpPr/>
              <p:nvPr/>
            </p:nvSpPr>
            <p:spPr>
              <a:xfrm>
                <a:off x="2784012" y="2590370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Freihandform: Form 12">
                <a:extLst>
                  <a:ext uri="{FF2B5EF4-FFF2-40B4-BE49-F238E27FC236}">
                    <a16:creationId xmlns:a16="http://schemas.microsoft.com/office/drawing/2014/main" id="{0DB97760-C7D1-9B7E-7B3A-6FAD29A2FADD}"/>
                  </a:ext>
                </a:extLst>
              </p:cNvPr>
              <p:cNvSpPr/>
              <p:nvPr/>
            </p:nvSpPr>
            <p:spPr>
              <a:xfrm>
                <a:off x="2848603" y="2305790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7B9431F2-7744-5C20-8DEE-82BEC4154F88}"/>
                </a:ext>
              </a:extLst>
            </p:cNvPr>
            <p:cNvSpPr/>
            <p:nvPr/>
          </p:nvSpPr>
          <p:spPr>
            <a:xfrm rot="21420000">
              <a:off x="694982" y="3021926"/>
              <a:ext cx="2795829" cy="2684113"/>
            </a:xfrm>
            <a:custGeom>
              <a:avLst/>
              <a:gdLst>
                <a:gd name="connsiteX0" fmla="*/ 0 w 2795829"/>
                <a:gd name="connsiteY0" fmla="*/ 0 h 2684113"/>
                <a:gd name="connsiteX1" fmla="*/ 503249 w 2795829"/>
                <a:gd name="connsiteY1" fmla="*/ 0 h 2684113"/>
                <a:gd name="connsiteX2" fmla="*/ 978540 w 2795829"/>
                <a:gd name="connsiteY2" fmla="*/ 0 h 2684113"/>
                <a:gd name="connsiteX3" fmla="*/ 1509748 w 2795829"/>
                <a:gd name="connsiteY3" fmla="*/ 0 h 2684113"/>
                <a:gd name="connsiteX4" fmla="*/ 2040955 w 2795829"/>
                <a:gd name="connsiteY4" fmla="*/ 0 h 2684113"/>
                <a:gd name="connsiteX5" fmla="*/ 2795829 w 2795829"/>
                <a:gd name="connsiteY5" fmla="*/ 0 h 2684113"/>
                <a:gd name="connsiteX6" fmla="*/ 2795829 w 2795829"/>
                <a:gd name="connsiteY6" fmla="*/ 483140 h 2684113"/>
                <a:gd name="connsiteX7" fmla="*/ 2795829 w 2795829"/>
                <a:gd name="connsiteY7" fmla="*/ 1019963 h 2684113"/>
                <a:gd name="connsiteX8" fmla="*/ 2795829 w 2795829"/>
                <a:gd name="connsiteY8" fmla="*/ 1610468 h 2684113"/>
                <a:gd name="connsiteX9" fmla="*/ 2795829 w 2795829"/>
                <a:gd name="connsiteY9" fmla="*/ 2120449 h 2684113"/>
                <a:gd name="connsiteX10" fmla="*/ 2795829 w 2795829"/>
                <a:gd name="connsiteY10" fmla="*/ 2684113 h 2684113"/>
                <a:gd name="connsiteX11" fmla="*/ 2264621 w 2795829"/>
                <a:gd name="connsiteY11" fmla="*/ 2684113 h 2684113"/>
                <a:gd name="connsiteX12" fmla="*/ 1761372 w 2795829"/>
                <a:gd name="connsiteY12" fmla="*/ 2684113 h 2684113"/>
                <a:gd name="connsiteX13" fmla="*/ 1286081 w 2795829"/>
                <a:gd name="connsiteY13" fmla="*/ 2684113 h 2684113"/>
                <a:gd name="connsiteX14" fmla="*/ 670999 w 2795829"/>
                <a:gd name="connsiteY14" fmla="*/ 2684113 h 2684113"/>
                <a:gd name="connsiteX15" fmla="*/ 0 w 2795829"/>
                <a:gd name="connsiteY15" fmla="*/ 2684113 h 2684113"/>
                <a:gd name="connsiteX16" fmla="*/ 0 w 2795829"/>
                <a:gd name="connsiteY16" fmla="*/ 2200973 h 2684113"/>
                <a:gd name="connsiteX17" fmla="*/ 0 w 2795829"/>
                <a:gd name="connsiteY17" fmla="*/ 1610468 h 2684113"/>
                <a:gd name="connsiteX18" fmla="*/ 0 w 2795829"/>
                <a:gd name="connsiteY18" fmla="*/ 1073645 h 2684113"/>
                <a:gd name="connsiteX19" fmla="*/ 0 w 2795829"/>
                <a:gd name="connsiteY19" fmla="*/ 536823 h 2684113"/>
                <a:gd name="connsiteX20" fmla="*/ 0 w 2795829"/>
                <a:gd name="connsiteY20" fmla="*/ 0 h 268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5829" h="2684113" fill="none" extrusionOk="0">
                  <a:moveTo>
                    <a:pt x="0" y="0"/>
                  </a:moveTo>
                  <a:cubicBezTo>
                    <a:pt x="162691" y="-14898"/>
                    <a:pt x="370981" y="28495"/>
                    <a:pt x="503249" y="0"/>
                  </a:cubicBezTo>
                  <a:cubicBezTo>
                    <a:pt x="635517" y="-28495"/>
                    <a:pt x="874524" y="10436"/>
                    <a:pt x="978540" y="0"/>
                  </a:cubicBezTo>
                  <a:cubicBezTo>
                    <a:pt x="1082556" y="-10436"/>
                    <a:pt x="1365786" y="18512"/>
                    <a:pt x="1509748" y="0"/>
                  </a:cubicBezTo>
                  <a:cubicBezTo>
                    <a:pt x="1653710" y="-18512"/>
                    <a:pt x="1878176" y="52550"/>
                    <a:pt x="2040955" y="0"/>
                  </a:cubicBezTo>
                  <a:cubicBezTo>
                    <a:pt x="2203734" y="-52550"/>
                    <a:pt x="2509007" y="1700"/>
                    <a:pt x="2795829" y="0"/>
                  </a:cubicBezTo>
                  <a:cubicBezTo>
                    <a:pt x="2801131" y="146224"/>
                    <a:pt x="2750156" y="322508"/>
                    <a:pt x="2795829" y="483140"/>
                  </a:cubicBezTo>
                  <a:cubicBezTo>
                    <a:pt x="2841502" y="643772"/>
                    <a:pt x="2755632" y="807170"/>
                    <a:pt x="2795829" y="1019963"/>
                  </a:cubicBezTo>
                  <a:cubicBezTo>
                    <a:pt x="2836026" y="1232756"/>
                    <a:pt x="2734436" y="1333641"/>
                    <a:pt x="2795829" y="1610468"/>
                  </a:cubicBezTo>
                  <a:cubicBezTo>
                    <a:pt x="2857222" y="1887295"/>
                    <a:pt x="2754255" y="1890788"/>
                    <a:pt x="2795829" y="2120449"/>
                  </a:cubicBezTo>
                  <a:cubicBezTo>
                    <a:pt x="2837403" y="2350110"/>
                    <a:pt x="2750162" y="2531795"/>
                    <a:pt x="2795829" y="2684113"/>
                  </a:cubicBezTo>
                  <a:cubicBezTo>
                    <a:pt x="2568590" y="2702028"/>
                    <a:pt x="2424983" y="2682889"/>
                    <a:pt x="2264621" y="2684113"/>
                  </a:cubicBezTo>
                  <a:cubicBezTo>
                    <a:pt x="2104259" y="2685337"/>
                    <a:pt x="1987197" y="2651381"/>
                    <a:pt x="1761372" y="2684113"/>
                  </a:cubicBezTo>
                  <a:cubicBezTo>
                    <a:pt x="1535547" y="2716845"/>
                    <a:pt x="1413136" y="2627292"/>
                    <a:pt x="1286081" y="2684113"/>
                  </a:cubicBezTo>
                  <a:cubicBezTo>
                    <a:pt x="1159026" y="2740934"/>
                    <a:pt x="869921" y="2654323"/>
                    <a:pt x="670999" y="2684113"/>
                  </a:cubicBezTo>
                  <a:cubicBezTo>
                    <a:pt x="472077" y="2713903"/>
                    <a:pt x="168975" y="2632596"/>
                    <a:pt x="0" y="2684113"/>
                  </a:cubicBezTo>
                  <a:cubicBezTo>
                    <a:pt x="-25972" y="2454942"/>
                    <a:pt x="48617" y="2353386"/>
                    <a:pt x="0" y="2200973"/>
                  </a:cubicBezTo>
                  <a:cubicBezTo>
                    <a:pt x="-48617" y="2048560"/>
                    <a:pt x="7093" y="1805769"/>
                    <a:pt x="0" y="1610468"/>
                  </a:cubicBezTo>
                  <a:cubicBezTo>
                    <a:pt x="-7093" y="1415168"/>
                    <a:pt x="45051" y="1255850"/>
                    <a:pt x="0" y="1073645"/>
                  </a:cubicBezTo>
                  <a:cubicBezTo>
                    <a:pt x="-45051" y="891440"/>
                    <a:pt x="29711" y="683769"/>
                    <a:pt x="0" y="536823"/>
                  </a:cubicBezTo>
                  <a:cubicBezTo>
                    <a:pt x="-29711" y="389877"/>
                    <a:pt x="17058" y="230020"/>
                    <a:pt x="0" y="0"/>
                  </a:cubicBezTo>
                  <a:close/>
                </a:path>
                <a:path w="2795829" h="2684113" stroke="0" extrusionOk="0">
                  <a:moveTo>
                    <a:pt x="0" y="0"/>
                  </a:moveTo>
                  <a:cubicBezTo>
                    <a:pt x="269429" y="-10840"/>
                    <a:pt x="304077" y="12490"/>
                    <a:pt x="587124" y="0"/>
                  </a:cubicBezTo>
                  <a:cubicBezTo>
                    <a:pt x="870171" y="-12490"/>
                    <a:pt x="926078" y="27416"/>
                    <a:pt x="1062415" y="0"/>
                  </a:cubicBezTo>
                  <a:cubicBezTo>
                    <a:pt x="1198752" y="-27416"/>
                    <a:pt x="1339260" y="57943"/>
                    <a:pt x="1593623" y="0"/>
                  </a:cubicBezTo>
                  <a:cubicBezTo>
                    <a:pt x="1847986" y="-57943"/>
                    <a:pt x="1899421" y="32578"/>
                    <a:pt x="2096872" y="0"/>
                  </a:cubicBezTo>
                  <a:cubicBezTo>
                    <a:pt x="2294323" y="-32578"/>
                    <a:pt x="2508925" y="63113"/>
                    <a:pt x="2795829" y="0"/>
                  </a:cubicBezTo>
                  <a:cubicBezTo>
                    <a:pt x="2832029" y="165436"/>
                    <a:pt x="2725218" y="362067"/>
                    <a:pt x="2795829" y="590505"/>
                  </a:cubicBezTo>
                  <a:cubicBezTo>
                    <a:pt x="2866440" y="818943"/>
                    <a:pt x="2756479" y="862510"/>
                    <a:pt x="2795829" y="1046804"/>
                  </a:cubicBezTo>
                  <a:cubicBezTo>
                    <a:pt x="2835179" y="1231098"/>
                    <a:pt x="2764507" y="1349933"/>
                    <a:pt x="2795829" y="1556786"/>
                  </a:cubicBezTo>
                  <a:cubicBezTo>
                    <a:pt x="2827151" y="1763639"/>
                    <a:pt x="2757861" y="1861621"/>
                    <a:pt x="2795829" y="2147290"/>
                  </a:cubicBezTo>
                  <a:cubicBezTo>
                    <a:pt x="2833797" y="2432959"/>
                    <a:pt x="2757830" y="2483439"/>
                    <a:pt x="2795829" y="2684113"/>
                  </a:cubicBezTo>
                  <a:cubicBezTo>
                    <a:pt x="2580535" y="2723843"/>
                    <a:pt x="2522389" y="2666141"/>
                    <a:pt x="2292580" y="2684113"/>
                  </a:cubicBezTo>
                  <a:cubicBezTo>
                    <a:pt x="2062771" y="2702085"/>
                    <a:pt x="2028065" y="2647142"/>
                    <a:pt x="1789331" y="2684113"/>
                  </a:cubicBezTo>
                  <a:cubicBezTo>
                    <a:pt x="1550597" y="2721084"/>
                    <a:pt x="1470066" y="2660198"/>
                    <a:pt x="1230165" y="2684113"/>
                  </a:cubicBezTo>
                  <a:cubicBezTo>
                    <a:pt x="990264" y="2708028"/>
                    <a:pt x="892600" y="2671619"/>
                    <a:pt x="698957" y="2684113"/>
                  </a:cubicBezTo>
                  <a:cubicBezTo>
                    <a:pt x="505314" y="2696607"/>
                    <a:pt x="335109" y="2646592"/>
                    <a:pt x="0" y="2684113"/>
                  </a:cubicBezTo>
                  <a:cubicBezTo>
                    <a:pt x="-31025" y="2553583"/>
                    <a:pt x="61" y="2332690"/>
                    <a:pt x="0" y="2120449"/>
                  </a:cubicBezTo>
                  <a:cubicBezTo>
                    <a:pt x="-61" y="1908208"/>
                    <a:pt x="30897" y="1735852"/>
                    <a:pt x="0" y="1610468"/>
                  </a:cubicBezTo>
                  <a:cubicBezTo>
                    <a:pt x="-30897" y="1485084"/>
                    <a:pt x="37910" y="1272379"/>
                    <a:pt x="0" y="1073645"/>
                  </a:cubicBezTo>
                  <a:cubicBezTo>
                    <a:pt x="-37910" y="874911"/>
                    <a:pt x="36099" y="753532"/>
                    <a:pt x="0" y="563664"/>
                  </a:cubicBezTo>
                  <a:cubicBezTo>
                    <a:pt x="-36099" y="373796"/>
                    <a:pt x="35656" y="216737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Ökologische Grenzen</a:t>
              </a:r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E4D6AA49-95CD-78E6-4D2F-606BA20D2065}"/>
              </a:ext>
            </a:extLst>
          </p:cNvPr>
          <p:cNvGrpSpPr>
            <a:grpSpLocks/>
          </p:cNvGrpSpPr>
          <p:nvPr/>
        </p:nvGrpSpPr>
        <p:grpSpPr>
          <a:xfrm rot="21420000">
            <a:off x="887118" y="3964826"/>
            <a:ext cx="2520000" cy="1620000"/>
            <a:chOff x="4616772" y="2367883"/>
            <a:chExt cx="5491402" cy="3600000"/>
          </a:xfrm>
        </p:grpSpPr>
        <p:pic>
          <p:nvPicPr>
            <p:cNvPr id="39" name="Grafik 38" descr="Rauch einer Fabrik">
              <a:extLst>
                <a:ext uri="{FF2B5EF4-FFF2-40B4-BE49-F238E27FC236}">
                  <a16:creationId xmlns:a16="http://schemas.microsoft.com/office/drawing/2014/main" id="{C7AED81A-3EF2-7446-083B-BF8BDA589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6772" y="4167883"/>
              <a:ext cx="2697068" cy="1800000"/>
            </a:xfrm>
            <a:custGeom>
              <a:avLst/>
              <a:gdLst>
                <a:gd name="connsiteX0" fmla="*/ 0 w 2697068"/>
                <a:gd name="connsiteY0" fmla="*/ 0 h 1800000"/>
                <a:gd name="connsiteX1" fmla="*/ 728208 w 2697068"/>
                <a:gd name="connsiteY1" fmla="*/ 0 h 1800000"/>
                <a:gd name="connsiteX2" fmla="*/ 1429446 w 2697068"/>
                <a:gd name="connsiteY2" fmla="*/ 0 h 1800000"/>
                <a:gd name="connsiteX3" fmla="*/ 2049772 w 2697068"/>
                <a:gd name="connsiteY3" fmla="*/ 0 h 1800000"/>
                <a:gd name="connsiteX4" fmla="*/ 2697068 w 2697068"/>
                <a:gd name="connsiteY4" fmla="*/ 0 h 1800000"/>
                <a:gd name="connsiteX5" fmla="*/ 2697068 w 2697068"/>
                <a:gd name="connsiteY5" fmla="*/ 636000 h 1800000"/>
                <a:gd name="connsiteX6" fmla="*/ 2697068 w 2697068"/>
                <a:gd name="connsiteY6" fmla="*/ 1200000 h 1800000"/>
                <a:gd name="connsiteX7" fmla="*/ 2697068 w 2697068"/>
                <a:gd name="connsiteY7" fmla="*/ 1800000 h 1800000"/>
                <a:gd name="connsiteX8" fmla="*/ 1968860 w 2697068"/>
                <a:gd name="connsiteY8" fmla="*/ 1800000 h 1800000"/>
                <a:gd name="connsiteX9" fmla="*/ 1294593 w 2697068"/>
                <a:gd name="connsiteY9" fmla="*/ 1800000 h 1800000"/>
                <a:gd name="connsiteX10" fmla="*/ 593355 w 2697068"/>
                <a:gd name="connsiteY10" fmla="*/ 1800000 h 1800000"/>
                <a:gd name="connsiteX11" fmla="*/ 0 w 2697068"/>
                <a:gd name="connsiteY11" fmla="*/ 1800000 h 1800000"/>
                <a:gd name="connsiteX12" fmla="*/ 0 w 2697068"/>
                <a:gd name="connsiteY12" fmla="*/ 1182000 h 1800000"/>
                <a:gd name="connsiteX13" fmla="*/ 0 w 2697068"/>
                <a:gd name="connsiteY13" fmla="*/ 618000 h 1800000"/>
                <a:gd name="connsiteX14" fmla="*/ 0 w 2697068"/>
                <a:gd name="connsiteY14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7068" h="1800000" fill="none" extrusionOk="0">
                  <a:moveTo>
                    <a:pt x="0" y="0"/>
                  </a:moveTo>
                  <a:cubicBezTo>
                    <a:pt x="204026" y="22343"/>
                    <a:pt x="450070" y="-721"/>
                    <a:pt x="728208" y="0"/>
                  </a:cubicBezTo>
                  <a:cubicBezTo>
                    <a:pt x="1006346" y="721"/>
                    <a:pt x="1121336" y="29688"/>
                    <a:pt x="1429446" y="0"/>
                  </a:cubicBezTo>
                  <a:cubicBezTo>
                    <a:pt x="1737556" y="-29688"/>
                    <a:pt x="1792335" y="-12553"/>
                    <a:pt x="2049772" y="0"/>
                  </a:cubicBezTo>
                  <a:cubicBezTo>
                    <a:pt x="2307209" y="12553"/>
                    <a:pt x="2566055" y="-16596"/>
                    <a:pt x="2697068" y="0"/>
                  </a:cubicBezTo>
                  <a:cubicBezTo>
                    <a:pt x="2683728" y="247212"/>
                    <a:pt x="2685676" y="353233"/>
                    <a:pt x="2697068" y="636000"/>
                  </a:cubicBezTo>
                  <a:cubicBezTo>
                    <a:pt x="2708460" y="918767"/>
                    <a:pt x="2670751" y="984815"/>
                    <a:pt x="2697068" y="1200000"/>
                  </a:cubicBezTo>
                  <a:cubicBezTo>
                    <a:pt x="2723385" y="1415185"/>
                    <a:pt x="2675741" y="1591482"/>
                    <a:pt x="2697068" y="1800000"/>
                  </a:cubicBezTo>
                  <a:cubicBezTo>
                    <a:pt x="2364040" y="1790464"/>
                    <a:pt x="2327329" y="1803103"/>
                    <a:pt x="1968860" y="1800000"/>
                  </a:cubicBezTo>
                  <a:cubicBezTo>
                    <a:pt x="1610391" y="1796897"/>
                    <a:pt x="1498715" y="1802266"/>
                    <a:pt x="1294593" y="1800000"/>
                  </a:cubicBezTo>
                  <a:cubicBezTo>
                    <a:pt x="1090471" y="1797734"/>
                    <a:pt x="762719" y="1829619"/>
                    <a:pt x="593355" y="1800000"/>
                  </a:cubicBezTo>
                  <a:cubicBezTo>
                    <a:pt x="423991" y="1770381"/>
                    <a:pt x="292903" y="1826410"/>
                    <a:pt x="0" y="1800000"/>
                  </a:cubicBezTo>
                  <a:cubicBezTo>
                    <a:pt x="-1185" y="1651059"/>
                    <a:pt x="-30886" y="1479723"/>
                    <a:pt x="0" y="1182000"/>
                  </a:cubicBezTo>
                  <a:cubicBezTo>
                    <a:pt x="30886" y="884277"/>
                    <a:pt x="15504" y="853542"/>
                    <a:pt x="0" y="618000"/>
                  </a:cubicBezTo>
                  <a:cubicBezTo>
                    <a:pt x="-15504" y="382458"/>
                    <a:pt x="-2381" y="273539"/>
                    <a:pt x="0" y="0"/>
                  </a:cubicBezTo>
                  <a:close/>
                </a:path>
                <a:path w="2697068" h="1800000" stroke="0" extrusionOk="0">
                  <a:moveTo>
                    <a:pt x="0" y="0"/>
                  </a:moveTo>
                  <a:cubicBezTo>
                    <a:pt x="179198" y="5636"/>
                    <a:pt x="361467" y="17792"/>
                    <a:pt x="647296" y="0"/>
                  </a:cubicBezTo>
                  <a:cubicBezTo>
                    <a:pt x="933125" y="-17792"/>
                    <a:pt x="1120165" y="5078"/>
                    <a:pt x="1375505" y="0"/>
                  </a:cubicBezTo>
                  <a:cubicBezTo>
                    <a:pt x="1630845" y="-5078"/>
                    <a:pt x="1830893" y="31971"/>
                    <a:pt x="2103713" y="0"/>
                  </a:cubicBezTo>
                  <a:cubicBezTo>
                    <a:pt x="2376533" y="-31971"/>
                    <a:pt x="2501491" y="-18368"/>
                    <a:pt x="2697068" y="0"/>
                  </a:cubicBezTo>
                  <a:cubicBezTo>
                    <a:pt x="2688326" y="156462"/>
                    <a:pt x="2702386" y="339836"/>
                    <a:pt x="2697068" y="582000"/>
                  </a:cubicBezTo>
                  <a:cubicBezTo>
                    <a:pt x="2691750" y="824164"/>
                    <a:pt x="2719249" y="1061928"/>
                    <a:pt x="2697068" y="1200000"/>
                  </a:cubicBezTo>
                  <a:cubicBezTo>
                    <a:pt x="2674887" y="1338072"/>
                    <a:pt x="2721413" y="1612289"/>
                    <a:pt x="2697068" y="1800000"/>
                  </a:cubicBezTo>
                  <a:cubicBezTo>
                    <a:pt x="2507404" y="1796898"/>
                    <a:pt x="2236292" y="1780350"/>
                    <a:pt x="2103713" y="1800000"/>
                  </a:cubicBezTo>
                  <a:cubicBezTo>
                    <a:pt x="1971135" y="1819650"/>
                    <a:pt x="1674780" y="1799921"/>
                    <a:pt x="1483387" y="1800000"/>
                  </a:cubicBezTo>
                  <a:cubicBezTo>
                    <a:pt x="1291994" y="1800079"/>
                    <a:pt x="1036656" y="1806920"/>
                    <a:pt x="755179" y="1800000"/>
                  </a:cubicBezTo>
                  <a:cubicBezTo>
                    <a:pt x="473702" y="1793080"/>
                    <a:pt x="216546" y="1786988"/>
                    <a:pt x="0" y="1800000"/>
                  </a:cubicBezTo>
                  <a:cubicBezTo>
                    <a:pt x="-4628" y="1673442"/>
                    <a:pt x="19217" y="1384670"/>
                    <a:pt x="0" y="1254000"/>
                  </a:cubicBezTo>
                  <a:cubicBezTo>
                    <a:pt x="-19217" y="1123330"/>
                    <a:pt x="-561" y="860333"/>
                    <a:pt x="0" y="618000"/>
                  </a:cubicBezTo>
                  <a:cubicBezTo>
                    <a:pt x="561" y="375667"/>
                    <a:pt x="-27678" y="190279"/>
                    <a:pt x="0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4248422494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</p:pic>
        <p:pic>
          <p:nvPicPr>
            <p:cNvPr id="42" name="Grafik 41" descr="Korallenriff unter Wasser">
              <a:extLst>
                <a:ext uri="{FF2B5EF4-FFF2-40B4-BE49-F238E27FC236}">
                  <a16:creationId xmlns:a16="http://schemas.microsoft.com/office/drawing/2014/main" id="{2F4F2C30-6EA2-9ED2-9DBD-EEE29D9FC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0418" y="2367883"/>
              <a:ext cx="2700659" cy="1800000"/>
            </a:xfrm>
            <a:custGeom>
              <a:avLst/>
              <a:gdLst>
                <a:gd name="connsiteX0" fmla="*/ 0 w 2700659"/>
                <a:gd name="connsiteY0" fmla="*/ 0 h 1800000"/>
                <a:gd name="connsiteX1" fmla="*/ 729178 w 2700659"/>
                <a:gd name="connsiteY1" fmla="*/ 0 h 1800000"/>
                <a:gd name="connsiteX2" fmla="*/ 1431349 w 2700659"/>
                <a:gd name="connsiteY2" fmla="*/ 0 h 1800000"/>
                <a:gd name="connsiteX3" fmla="*/ 2052501 w 2700659"/>
                <a:gd name="connsiteY3" fmla="*/ 0 h 1800000"/>
                <a:gd name="connsiteX4" fmla="*/ 2700659 w 2700659"/>
                <a:gd name="connsiteY4" fmla="*/ 0 h 1800000"/>
                <a:gd name="connsiteX5" fmla="*/ 2700659 w 2700659"/>
                <a:gd name="connsiteY5" fmla="*/ 636000 h 1800000"/>
                <a:gd name="connsiteX6" fmla="*/ 2700659 w 2700659"/>
                <a:gd name="connsiteY6" fmla="*/ 1200000 h 1800000"/>
                <a:gd name="connsiteX7" fmla="*/ 2700659 w 2700659"/>
                <a:gd name="connsiteY7" fmla="*/ 1800000 h 1800000"/>
                <a:gd name="connsiteX8" fmla="*/ 1971481 w 2700659"/>
                <a:gd name="connsiteY8" fmla="*/ 1800000 h 1800000"/>
                <a:gd name="connsiteX9" fmla="*/ 1296316 w 2700659"/>
                <a:gd name="connsiteY9" fmla="*/ 1800000 h 1800000"/>
                <a:gd name="connsiteX10" fmla="*/ 594145 w 2700659"/>
                <a:gd name="connsiteY10" fmla="*/ 1800000 h 1800000"/>
                <a:gd name="connsiteX11" fmla="*/ 0 w 2700659"/>
                <a:gd name="connsiteY11" fmla="*/ 1800000 h 1800000"/>
                <a:gd name="connsiteX12" fmla="*/ 0 w 2700659"/>
                <a:gd name="connsiteY12" fmla="*/ 1182000 h 1800000"/>
                <a:gd name="connsiteX13" fmla="*/ 0 w 2700659"/>
                <a:gd name="connsiteY13" fmla="*/ 618000 h 1800000"/>
                <a:gd name="connsiteX14" fmla="*/ 0 w 2700659"/>
                <a:gd name="connsiteY14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0659" h="1800000" fill="none" extrusionOk="0">
                  <a:moveTo>
                    <a:pt x="0" y="0"/>
                  </a:moveTo>
                  <a:cubicBezTo>
                    <a:pt x="158591" y="-3252"/>
                    <a:pt x="511781" y="-18403"/>
                    <a:pt x="729178" y="0"/>
                  </a:cubicBezTo>
                  <a:cubicBezTo>
                    <a:pt x="946575" y="18403"/>
                    <a:pt x="1179758" y="6093"/>
                    <a:pt x="1431349" y="0"/>
                  </a:cubicBezTo>
                  <a:cubicBezTo>
                    <a:pt x="1682940" y="-6093"/>
                    <a:pt x="1881404" y="16647"/>
                    <a:pt x="2052501" y="0"/>
                  </a:cubicBezTo>
                  <a:cubicBezTo>
                    <a:pt x="2223598" y="-16647"/>
                    <a:pt x="2531328" y="14302"/>
                    <a:pt x="2700659" y="0"/>
                  </a:cubicBezTo>
                  <a:cubicBezTo>
                    <a:pt x="2687319" y="247212"/>
                    <a:pt x="2689267" y="353233"/>
                    <a:pt x="2700659" y="636000"/>
                  </a:cubicBezTo>
                  <a:cubicBezTo>
                    <a:pt x="2712051" y="918767"/>
                    <a:pt x="2674342" y="984815"/>
                    <a:pt x="2700659" y="1200000"/>
                  </a:cubicBezTo>
                  <a:cubicBezTo>
                    <a:pt x="2726976" y="1415185"/>
                    <a:pt x="2679332" y="1591482"/>
                    <a:pt x="2700659" y="1800000"/>
                  </a:cubicBezTo>
                  <a:cubicBezTo>
                    <a:pt x="2479899" y="1768097"/>
                    <a:pt x="2296602" y="1778443"/>
                    <a:pt x="1971481" y="1800000"/>
                  </a:cubicBezTo>
                  <a:cubicBezTo>
                    <a:pt x="1646360" y="1821557"/>
                    <a:pt x="1607836" y="1832168"/>
                    <a:pt x="1296316" y="1800000"/>
                  </a:cubicBezTo>
                  <a:cubicBezTo>
                    <a:pt x="984796" y="1767832"/>
                    <a:pt x="836476" y="1821244"/>
                    <a:pt x="594145" y="1800000"/>
                  </a:cubicBezTo>
                  <a:cubicBezTo>
                    <a:pt x="351814" y="1778756"/>
                    <a:pt x="241591" y="1770774"/>
                    <a:pt x="0" y="1800000"/>
                  </a:cubicBezTo>
                  <a:cubicBezTo>
                    <a:pt x="-1185" y="1651059"/>
                    <a:pt x="-30886" y="1479723"/>
                    <a:pt x="0" y="1182000"/>
                  </a:cubicBezTo>
                  <a:cubicBezTo>
                    <a:pt x="30886" y="884277"/>
                    <a:pt x="15504" y="853542"/>
                    <a:pt x="0" y="618000"/>
                  </a:cubicBezTo>
                  <a:cubicBezTo>
                    <a:pt x="-15504" y="382458"/>
                    <a:pt x="-2381" y="273539"/>
                    <a:pt x="0" y="0"/>
                  </a:cubicBezTo>
                  <a:close/>
                </a:path>
                <a:path w="2700659" h="1800000" stroke="0" extrusionOk="0">
                  <a:moveTo>
                    <a:pt x="0" y="0"/>
                  </a:moveTo>
                  <a:cubicBezTo>
                    <a:pt x="172920" y="22430"/>
                    <a:pt x="378575" y="11397"/>
                    <a:pt x="648158" y="0"/>
                  </a:cubicBezTo>
                  <a:cubicBezTo>
                    <a:pt x="917741" y="-11397"/>
                    <a:pt x="1027785" y="-775"/>
                    <a:pt x="1377336" y="0"/>
                  </a:cubicBezTo>
                  <a:cubicBezTo>
                    <a:pt x="1726887" y="775"/>
                    <a:pt x="1769461" y="-3194"/>
                    <a:pt x="2106514" y="0"/>
                  </a:cubicBezTo>
                  <a:cubicBezTo>
                    <a:pt x="2443567" y="3194"/>
                    <a:pt x="2580495" y="-3414"/>
                    <a:pt x="2700659" y="0"/>
                  </a:cubicBezTo>
                  <a:cubicBezTo>
                    <a:pt x="2691917" y="156462"/>
                    <a:pt x="2705977" y="339836"/>
                    <a:pt x="2700659" y="582000"/>
                  </a:cubicBezTo>
                  <a:cubicBezTo>
                    <a:pt x="2695341" y="824164"/>
                    <a:pt x="2722840" y="1061928"/>
                    <a:pt x="2700659" y="1200000"/>
                  </a:cubicBezTo>
                  <a:cubicBezTo>
                    <a:pt x="2678478" y="1338072"/>
                    <a:pt x="2725004" y="1612289"/>
                    <a:pt x="2700659" y="1800000"/>
                  </a:cubicBezTo>
                  <a:cubicBezTo>
                    <a:pt x="2416233" y="1806662"/>
                    <a:pt x="2260656" y="1797423"/>
                    <a:pt x="2106514" y="1800000"/>
                  </a:cubicBezTo>
                  <a:cubicBezTo>
                    <a:pt x="1952372" y="1802577"/>
                    <a:pt x="1745305" y="1782864"/>
                    <a:pt x="1485362" y="1800000"/>
                  </a:cubicBezTo>
                  <a:cubicBezTo>
                    <a:pt x="1225419" y="1817136"/>
                    <a:pt x="925155" y="1772875"/>
                    <a:pt x="756185" y="1800000"/>
                  </a:cubicBezTo>
                  <a:cubicBezTo>
                    <a:pt x="587215" y="1827125"/>
                    <a:pt x="181610" y="1775017"/>
                    <a:pt x="0" y="1800000"/>
                  </a:cubicBezTo>
                  <a:cubicBezTo>
                    <a:pt x="-4628" y="1673442"/>
                    <a:pt x="19217" y="1384670"/>
                    <a:pt x="0" y="1254000"/>
                  </a:cubicBezTo>
                  <a:cubicBezTo>
                    <a:pt x="-19217" y="1123330"/>
                    <a:pt x="-561" y="860333"/>
                    <a:pt x="0" y="618000"/>
                  </a:cubicBezTo>
                  <a:cubicBezTo>
                    <a:pt x="561" y="375667"/>
                    <a:pt x="-27678" y="190279"/>
                    <a:pt x="0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4248422494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</p:pic>
        <p:pic>
          <p:nvPicPr>
            <p:cNvPr id="44" name="Grafik 43" descr="Start der Raumfähre">
              <a:extLst>
                <a:ext uri="{FF2B5EF4-FFF2-40B4-BE49-F238E27FC236}">
                  <a16:creationId xmlns:a16="http://schemas.microsoft.com/office/drawing/2014/main" id="{AD63E237-C154-74A2-26CF-CF8D2FC40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1077" y="2367883"/>
              <a:ext cx="2787097" cy="3600000"/>
            </a:xfrm>
            <a:custGeom>
              <a:avLst/>
              <a:gdLst>
                <a:gd name="connsiteX0" fmla="*/ 0 w 2787097"/>
                <a:gd name="connsiteY0" fmla="*/ 0 h 3600000"/>
                <a:gd name="connsiteX1" fmla="*/ 724645 w 2787097"/>
                <a:gd name="connsiteY1" fmla="*/ 0 h 3600000"/>
                <a:gd name="connsiteX2" fmla="*/ 1393549 w 2787097"/>
                <a:gd name="connsiteY2" fmla="*/ 0 h 3600000"/>
                <a:gd name="connsiteX3" fmla="*/ 2146065 w 2787097"/>
                <a:gd name="connsiteY3" fmla="*/ 0 h 3600000"/>
                <a:gd name="connsiteX4" fmla="*/ 2787097 w 2787097"/>
                <a:gd name="connsiteY4" fmla="*/ 0 h 3600000"/>
                <a:gd name="connsiteX5" fmla="*/ 2787097 w 2787097"/>
                <a:gd name="connsiteY5" fmla="*/ 600000 h 3600000"/>
                <a:gd name="connsiteX6" fmla="*/ 2787097 w 2787097"/>
                <a:gd name="connsiteY6" fmla="*/ 1092000 h 3600000"/>
                <a:gd name="connsiteX7" fmla="*/ 2787097 w 2787097"/>
                <a:gd name="connsiteY7" fmla="*/ 1620000 h 3600000"/>
                <a:gd name="connsiteX8" fmla="*/ 2787097 w 2787097"/>
                <a:gd name="connsiteY8" fmla="*/ 2184000 h 3600000"/>
                <a:gd name="connsiteX9" fmla="*/ 2787097 w 2787097"/>
                <a:gd name="connsiteY9" fmla="*/ 2676000 h 3600000"/>
                <a:gd name="connsiteX10" fmla="*/ 2787097 w 2787097"/>
                <a:gd name="connsiteY10" fmla="*/ 3600000 h 3600000"/>
                <a:gd name="connsiteX11" fmla="*/ 2173936 w 2787097"/>
                <a:gd name="connsiteY11" fmla="*/ 3600000 h 3600000"/>
                <a:gd name="connsiteX12" fmla="*/ 1560774 w 2787097"/>
                <a:gd name="connsiteY12" fmla="*/ 3600000 h 3600000"/>
                <a:gd name="connsiteX13" fmla="*/ 891871 w 2787097"/>
                <a:gd name="connsiteY13" fmla="*/ 3600000 h 3600000"/>
                <a:gd name="connsiteX14" fmla="*/ 0 w 2787097"/>
                <a:gd name="connsiteY14" fmla="*/ 3600000 h 3600000"/>
                <a:gd name="connsiteX15" fmla="*/ 0 w 2787097"/>
                <a:gd name="connsiteY15" fmla="*/ 3108000 h 3600000"/>
                <a:gd name="connsiteX16" fmla="*/ 0 w 2787097"/>
                <a:gd name="connsiteY16" fmla="*/ 2436000 h 3600000"/>
                <a:gd name="connsiteX17" fmla="*/ 0 w 2787097"/>
                <a:gd name="connsiteY17" fmla="*/ 1944000 h 3600000"/>
                <a:gd name="connsiteX18" fmla="*/ 0 w 2787097"/>
                <a:gd name="connsiteY18" fmla="*/ 1308000 h 3600000"/>
                <a:gd name="connsiteX19" fmla="*/ 0 w 2787097"/>
                <a:gd name="connsiteY19" fmla="*/ 636000 h 3600000"/>
                <a:gd name="connsiteX20" fmla="*/ 0 w 2787097"/>
                <a:gd name="connsiteY20" fmla="*/ 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87097" h="3600000" fill="none" extrusionOk="0">
                  <a:moveTo>
                    <a:pt x="0" y="0"/>
                  </a:moveTo>
                  <a:cubicBezTo>
                    <a:pt x="327238" y="-20977"/>
                    <a:pt x="412054" y="27840"/>
                    <a:pt x="724645" y="0"/>
                  </a:cubicBezTo>
                  <a:cubicBezTo>
                    <a:pt x="1037236" y="-27840"/>
                    <a:pt x="1229531" y="-7085"/>
                    <a:pt x="1393549" y="0"/>
                  </a:cubicBezTo>
                  <a:cubicBezTo>
                    <a:pt x="1557567" y="7085"/>
                    <a:pt x="1893507" y="7982"/>
                    <a:pt x="2146065" y="0"/>
                  </a:cubicBezTo>
                  <a:cubicBezTo>
                    <a:pt x="2398623" y="-7982"/>
                    <a:pt x="2639068" y="-19889"/>
                    <a:pt x="2787097" y="0"/>
                  </a:cubicBezTo>
                  <a:cubicBezTo>
                    <a:pt x="2775367" y="172382"/>
                    <a:pt x="2759658" y="394256"/>
                    <a:pt x="2787097" y="600000"/>
                  </a:cubicBezTo>
                  <a:cubicBezTo>
                    <a:pt x="2814536" y="805744"/>
                    <a:pt x="2784429" y="892043"/>
                    <a:pt x="2787097" y="1092000"/>
                  </a:cubicBezTo>
                  <a:cubicBezTo>
                    <a:pt x="2789765" y="1291957"/>
                    <a:pt x="2763545" y="1396226"/>
                    <a:pt x="2787097" y="1620000"/>
                  </a:cubicBezTo>
                  <a:cubicBezTo>
                    <a:pt x="2810649" y="1843774"/>
                    <a:pt x="2763231" y="2004481"/>
                    <a:pt x="2787097" y="2184000"/>
                  </a:cubicBezTo>
                  <a:cubicBezTo>
                    <a:pt x="2810963" y="2363519"/>
                    <a:pt x="2792151" y="2457806"/>
                    <a:pt x="2787097" y="2676000"/>
                  </a:cubicBezTo>
                  <a:cubicBezTo>
                    <a:pt x="2782043" y="2894194"/>
                    <a:pt x="2794772" y="3390262"/>
                    <a:pt x="2787097" y="3600000"/>
                  </a:cubicBezTo>
                  <a:cubicBezTo>
                    <a:pt x="2621188" y="3575306"/>
                    <a:pt x="2409243" y="3613210"/>
                    <a:pt x="2173936" y="3600000"/>
                  </a:cubicBezTo>
                  <a:cubicBezTo>
                    <a:pt x="1938629" y="3586790"/>
                    <a:pt x="1684474" y="3628471"/>
                    <a:pt x="1560774" y="3600000"/>
                  </a:cubicBezTo>
                  <a:cubicBezTo>
                    <a:pt x="1437074" y="3571529"/>
                    <a:pt x="1105949" y="3619698"/>
                    <a:pt x="891871" y="3600000"/>
                  </a:cubicBezTo>
                  <a:cubicBezTo>
                    <a:pt x="677793" y="3580302"/>
                    <a:pt x="429561" y="3620468"/>
                    <a:pt x="0" y="3600000"/>
                  </a:cubicBezTo>
                  <a:cubicBezTo>
                    <a:pt x="-4619" y="3454707"/>
                    <a:pt x="3750" y="3241468"/>
                    <a:pt x="0" y="3108000"/>
                  </a:cubicBezTo>
                  <a:cubicBezTo>
                    <a:pt x="-3750" y="2974532"/>
                    <a:pt x="-30148" y="2742921"/>
                    <a:pt x="0" y="2436000"/>
                  </a:cubicBezTo>
                  <a:cubicBezTo>
                    <a:pt x="30148" y="2129079"/>
                    <a:pt x="-20177" y="2058565"/>
                    <a:pt x="0" y="1944000"/>
                  </a:cubicBezTo>
                  <a:cubicBezTo>
                    <a:pt x="20177" y="1829435"/>
                    <a:pt x="9321" y="1458821"/>
                    <a:pt x="0" y="1308000"/>
                  </a:cubicBezTo>
                  <a:cubicBezTo>
                    <a:pt x="-9321" y="1157179"/>
                    <a:pt x="-27827" y="928097"/>
                    <a:pt x="0" y="636000"/>
                  </a:cubicBezTo>
                  <a:cubicBezTo>
                    <a:pt x="27827" y="343903"/>
                    <a:pt x="-22587" y="277434"/>
                    <a:pt x="0" y="0"/>
                  </a:cubicBezTo>
                  <a:close/>
                </a:path>
                <a:path w="2787097" h="3600000" stroke="0" extrusionOk="0">
                  <a:moveTo>
                    <a:pt x="0" y="0"/>
                  </a:moveTo>
                  <a:cubicBezTo>
                    <a:pt x="271932" y="-32235"/>
                    <a:pt x="384712" y="-15787"/>
                    <a:pt x="668903" y="0"/>
                  </a:cubicBezTo>
                  <a:cubicBezTo>
                    <a:pt x="953094" y="15787"/>
                    <a:pt x="1114554" y="-30358"/>
                    <a:pt x="1421419" y="0"/>
                  </a:cubicBezTo>
                  <a:cubicBezTo>
                    <a:pt x="1728284" y="30358"/>
                    <a:pt x="2009837" y="25672"/>
                    <a:pt x="2173936" y="0"/>
                  </a:cubicBezTo>
                  <a:cubicBezTo>
                    <a:pt x="2338035" y="-25672"/>
                    <a:pt x="2654902" y="19622"/>
                    <a:pt x="2787097" y="0"/>
                  </a:cubicBezTo>
                  <a:cubicBezTo>
                    <a:pt x="2808055" y="192316"/>
                    <a:pt x="2789115" y="323146"/>
                    <a:pt x="2787097" y="564000"/>
                  </a:cubicBezTo>
                  <a:cubicBezTo>
                    <a:pt x="2785079" y="804854"/>
                    <a:pt x="2797578" y="995365"/>
                    <a:pt x="2787097" y="1200000"/>
                  </a:cubicBezTo>
                  <a:cubicBezTo>
                    <a:pt x="2776616" y="1404635"/>
                    <a:pt x="2805442" y="1574312"/>
                    <a:pt x="2787097" y="1728000"/>
                  </a:cubicBezTo>
                  <a:cubicBezTo>
                    <a:pt x="2768752" y="1881688"/>
                    <a:pt x="2797269" y="1991148"/>
                    <a:pt x="2787097" y="2220000"/>
                  </a:cubicBezTo>
                  <a:cubicBezTo>
                    <a:pt x="2776925" y="2448852"/>
                    <a:pt x="2797272" y="2685781"/>
                    <a:pt x="2787097" y="2820000"/>
                  </a:cubicBezTo>
                  <a:cubicBezTo>
                    <a:pt x="2776922" y="2954219"/>
                    <a:pt x="2800382" y="3365666"/>
                    <a:pt x="2787097" y="3600000"/>
                  </a:cubicBezTo>
                  <a:cubicBezTo>
                    <a:pt x="2604237" y="3626869"/>
                    <a:pt x="2386422" y="3633168"/>
                    <a:pt x="2062452" y="3600000"/>
                  </a:cubicBezTo>
                  <a:cubicBezTo>
                    <a:pt x="1738482" y="3566832"/>
                    <a:pt x="1654358" y="3587627"/>
                    <a:pt x="1449290" y="3600000"/>
                  </a:cubicBezTo>
                  <a:cubicBezTo>
                    <a:pt x="1244222" y="3612373"/>
                    <a:pt x="982967" y="3569289"/>
                    <a:pt x="724645" y="3600000"/>
                  </a:cubicBezTo>
                  <a:cubicBezTo>
                    <a:pt x="466323" y="3630711"/>
                    <a:pt x="147467" y="3582267"/>
                    <a:pt x="0" y="3600000"/>
                  </a:cubicBezTo>
                  <a:cubicBezTo>
                    <a:pt x="3671" y="3457711"/>
                    <a:pt x="-19122" y="3091456"/>
                    <a:pt x="0" y="2964000"/>
                  </a:cubicBezTo>
                  <a:cubicBezTo>
                    <a:pt x="19122" y="2836544"/>
                    <a:pt x="-4820" y="2691308"/>
                    <a:pt x="0" y="2472000"/>
                  </a:cubicBezTo>
                  <a:cubicBezTo>
                    <a:pt x="4820" y="2252692"/>
                    <a:pt x="-17429" y="2119853"/>
                    <a:pt x="0" y="1908000"/>
                  </a:cubicBezTo>
                  <a:cubicBezTo>
                    <a:pt x="17429" y="1696147"/>
                    <a:pt x="-19239" y="1459011"/>
                    <a:pt x="0" y="1236000"/>
                  </a:cubicBezTo>
                  <a:cubicBezTo>
                    <a:pt x="19239" y="1012989"/>
                    <a:pt x="18569" y="776664"/>
                    <a:pt x="0" y="636000"/>
                  </a:cubicBezTo>
                  <a:cubicBezTo>
                    <a:pt x="-18569" y="495336"/>
                    <a:pt x="21949" y="274504"/>
                    <a:pt x="0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4248422494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</p:pic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47A3D414-E31A-9CCB-4DC4-137DAF9FA15B}"/>
              </a:ext>
            </a:extLst>
          </p:cNvPr>
          <p:cNvGrpSpPr/>
          <p:nvPr/>
        </p:nvGrpSpPr>
        <p:grpSpPr>
          <a:xfrm>
            <a:off x="8517741" y="2108352"/>
            <a:ext cx="3240739" cy="3757266"/>
            <a:chOff x="513069" y="2283494"/>
            <a:chExt cx="3133288" cy="3610239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5DD2FC85-7771-A3AC-84AF-0370F64B41C0}"/>
                </a:ext>
              </a:extLst>
            </p:cNvPr>
            <p:cNvGrpSpPr/>
            <p:nvPr/>
          </p:nvGrpSpPr>
          <p:grpSpPr>
            <a:xfrm>
              <a:off x="513069" y="2283494"/>
              <a:ext cx="3133288" cy="3610239"/>
              <a:chOff x="513069" y="2283494"/>
              <a:chExt cx="3133288" cy="3610239"/>
            </a:xfrm>
          </p:grpSpPr>
          <p:sp>
            <p:nvSpPr>
              <p:cNvPr id="15" name="Rechteck 14">
                <a:extLst>
                  <a:ext uri="{FF2B5EF4-FFF2-40B4-BE49-F238E27FC236}">
                    <a16:creationId xmlns:a16="http://schemas.microsoft.com/office/drawing/2014/main" id="{7EE47839-2407-A7E4-83F7-4D11DE98EB08}"/>
                  </a:ext>
                </a:extLst>
              </p:cNvPr>
              <p:cNvSpPr/>
              <p:nvPr/>
            </p:nvSpPr>
            <p:spPr>
              <a:xfrm rot="180000">
                <a:off x="513069" y="2552017"/>
                <a:ext cx="3133288" cy="3341716"/>
              </a:xfrm>
              <a:custGeom>
                <a:avLst/>
                <a:gdLst>
                  <a:gd name="connsiteX0" fmla="*/ 0 w 3133288"/>
                  <a:gd name="connsiteY0" fmla="*/ 0 h 3341716"/>
                  <a:gd name="connsiteX1" fmla="*/ 522215 w 3133288"/>
                  <a:gd name="connsiteY1" fmla="*/ 0 h 3341716"/>
                  <a:gd name="connsiteX2" fmla="*/ 1107095 w 3133288"/>
                  <a:gd name="connsiteY2" fmla="*/ 0 h 3341716"/>
                  <a:gd name="connsiteX3" fmla="*/ 1629310 w 3133288"/>
                  <a:gd name="connsiteY3" fmla="*/ 0 h 3341716"/>
                  <a:gd name="connsiteX4" fmla="*/ 2120192 w 3133288"/>
                  <a:gd name="connsiteY4" fmla="*/ 0 h 3341716"/>
                  <a:gd name="connsiteX5" fmla="*/ 2579740 w 3133288"/>
                  <a:gd name="connsiteY5" fmla="*/ 0 h 3341716"/>
                  <a:gd name="connsiteX6" fmla="*/ 3133288 w 3133288"/>
                  <a:gd name="connsiteY6" fmla="*/ 0 h 3341716"/>
                  <a:gd name="connsiteX7" fmla="*/ 3133288 w 3133288"/>
                  <a:gd name="connsiteY7" fmla="*/ 590370 h 3341716"/>
                  <a:gd name="connsiteX8" fmla="*/ 3133288 w 3133288"/>
                  <a:gd name="connsiteY8" fmla="*/ 1080488 h 3341716"/>
                  <a:gd name="connsiteX9" fmla="*/ 3133288 w 3133288"/>
                  <a:gd name="connsiteY9" fmla="*/ 1570607 h 3341716"/>
                  <a:gd name="connsiteX10" fmla="*/ 3133288 w 3133288"/>
                  <a:gd name="connsiteY10" fmla="*/ 2094142 h 3341716"/>
                  <a:gd name="connsiteX11" fmla="*/ 3133288 w 3133288"/>
                  <a:gd name="connsiteY11" fmla="*/ 2684512 h 3341716"/>
                  <a:gd name="connsiteX12" fmla="*/ 3133288 w 3133288"/>
                  <a:gd name="connsiteY12" fmla="*/ 3341716 h 3341716"/>
                  <a:gd name="connsiteX13" fmla="*/ 2548408 w 3133288"/>
                  <a:gd name="connsiteY13" fmla="*/ 3341716 h 3341716"/>
                  <a:gd name="connsiteX14" fmla="*/ 2120192 w 3133288"/>
                  <a:gd name="connsiteY14" fmla="*/ 3341716 h 3341716"/>
                  <a:gd name="connsiteX15" fmla="*/ 1597977 w 3133288"/>
                  <a:gd name="connsiteY15" fmla="*/ 3341716 h 3341716"/>
                  <a:gd name="connsiteX16" fmla="*/ 1075762 w 3133288"/>
                  <a:gd name="connsiteY16" fmla="*/ 3341716 h 3341716"/>
                  <a:gd name="connsiteX17" fmla="*/ 553548 w 3133288"/>
                  <a:gd name="connsiteY17" fmla="*/ 3341716 h 3341716"/>
                  <a:gd name="connsiteX18" fmla="*/ 0 w 3133288"/>
                  <a:gd name="connsiteY18" fmla="*/ 3341716 h 3341716"/>
                  <a:gd name="connsiteX19" fmla="*/ 0 w 3133288"/>
                  <a:gd name="connsiteY19" fmla="*/ 2751346 h 3341716"/>
                  <a:gd name="connsiteX20" fmla="*/ 0 w 3133288"/>
                  <a:gd name="connsiteY20" fmla="*/ 2261228 h 3341716"/>
                  <a:gd name="connsiteX21" fmla="*/ 0 w 3133288"/>
                  <a:gd name="connsiteY21" fmla="*/ 1804527 h 3341716"/>
                  <a:gd name="connsiteX22" fmla="*/ 0 w 3133288"/>
                  <a:gd name="connsiteY22" fmla="*/ 1314408 h 3341716"/>
                  <a:gd name="connsiteX23" fmla="*/ 0 w 3133288"/>
                  <a:gd name="connsiteY23" fmla="*/ 757456 h 3341716"/>
                  <a:gd name="connsiteX24" fmla="*/ 0 w 3133288"/>
                  <a:gd name="connsiteY24" fmla="*/ 0 h 334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3288" h="3341716" fill="none" extrusionOk="0">
                    <a:moveTo>
                      <a:pt x="0" y="0"/>
                    </a:moveTo>
                    <a:cubicBezTo>
                      <a:pt x="156224" y="-55428"/>
                      <a:pt x="264207" y="41260"/>
                      <a:pt x="522215" y="0"/>
                    </a:cubicBezTo>
                    <a:cubicBezTo>
                      <a:pt x="780224" y="-41260"/>
                      <a:pt x="860333" y="13697"/>
                      <a:pt x="1107095" y="0"/>
                    </a:cubicBezTo>
                    <a:cubicBezTo>
                      <a:pt x="1353857" y="-13697"/>
                      <a:pt x="1432251" y="8625"/>
                      <a:pt x="1629310" y="0"/>
                    </a:cubicBezTo>
                    <a:cubicBezTo>
                      <a:pt x="1826370" y="-8625"/>
                      <a:pt x="1925000" y="37708"/>
                      <a:pt x="2120192" y="0"/>
                    </a:cubicBezTo>
                    <a:cubicBezTo>
                      <a:pt x="2315384" y="-37708"/>
                      <a:pt x="2480690" y="50055"/>
                      <a:pt x="2579740" y="0"/>
                    </a:cubicBezTo>
                    <a:cubicBezTo>
                      <a:pt x="2678790" y="-50055"/>
                      <a:pt x="2978270" y="24728"/>
                      <a:pt x="3133288" y="0"/>
                    </a:cubicBezTo>
                    <a:cubicBezTo>
                      <a:pt x="3140805" y="195960"/>
                      <a:pt x="3113175" y="404711"/>
                      <a:pt x="3133288" y="590370"/>
                    </a:cubicBezTo>
                    <a:cubicBezTo>
                      <a:pt x="3153401" y="776029"/>
                      <a:pt x="3095657" y="867946"/>
                      <a:pt x="3133288" y="1080488"/>
                    </a:cubicBezTo>
                    <a:cubicBezTo>
                      <a:pt x="3170919" y="1293030"/>
                      <a:pt x="3082122" y="1420307"/>
                      <a:pt x="3133288" y="1570607"/>
                    </a:cubicBezTo>
                    <a:cubicBezTo>
                      <a:pt x="3184454" y="1720907"/>
                      <a:pt x="3119226" y="1959305"/>
                      <a:pt x="3133288" y="2094142"/>
                    </a:cubicBezTo>
                    <a:cubicBezTo>
                      <a:pt x="3147350" y="2228980"/>
                      <a:pt x="3076705" y="2416847"/>
                      <a:pt x="3133288" y="2684512"/>
                    </a:cubicBezTo>
                    <a:cubicBezTo>
                      <a:pt x="3189871" y="2952177"/>
                      <a:pt x="3075913" y="3133672"/>
                      <a:pt x="3133288" y="3341716"/>
                    </a:cubicBezTo>
                    <a:cubicBezTo>
                      <a:pt x="2913696" y="3395783"/>
                      <a:pt x="2770272" y="3339882"/>
                      <a:pt x="2548408" y="3341716"/>
                    </a:cubicBezTo>
                    <a:cubicBezTo>
                      <a:pt x="2326544" y="3343550"/>
                      <a:pt x="2234524" y="3334838"/>
                      <a:pt x="2120192" y="3341716"/>
                    </a:cubicBezTo>
                    <a:cubicBezTo>
                      <a:pt x="2005860" y="3348594"/>
                      <a:pt x="1752025" y="3335615"/>
                      <a:pt x="1597977" y="3341716"/>
                    </a:cubicBezTo>
                    <a:cubicBezTo>
                      <a:pt x="1443930" y="3347817"/>
                      <a:pt x="1289986" y="3316628"/>
                      <a:pt x="1075762" y="3341716"/>
                    </a:cubicBezTo>
                    <a:cubicBezTo>
                      <a:pt x="861539" y="3366804"/>
                      <a:pt x="814356" y="3288103"/>
                      <a:pt x="553548" y="3341716"/>
                    </a:cubicBezTo>
                    <a:cubicBezTo>
                      <a:pt x="292740" y="3395329"/>
                      <a:pt x="264983" y="3290224"/>
                      <a:pt x="0" y="3341716"/>
                    </a:cubicBezTo>
                    <a:cubicBezTo>
                      <a:pt x="-17145" y="3091992"/>
                      <a:pt x="38246" y="3016320"/>
                      <a:pt x="0" y="2751346"/>
                    </a:cubicBezTo>
                    <a:cubicBezTo>
                      <a:pt x="-38246" y="2486372"/>
                      <a:pt x="43347" y="2392786"/>
                      <a:pt x="0" y="2261228"/>
                    </a:cubicBezTo>
                    <a:cubicBezTo>
                      <a:pt x="-43347" y="2129670"/>
                      <a:pt x="48622" y="1907113"/>
                      <a:pt x="0" y="1804527"/>
                    </a:cubicBezTo>
                    <a:cubicBezTo>
                      <a:pt x="-48622" y="1701941"/>
                      <a:pt x="5863" y="1421070"/>
                      <a:pt x="0" y="1314408"/>
                    </a:cubicBezTo>
                    <a:cubicBezTo>
                      <a:pt x="-5863" y="1207746"/>
                      <a:pt x="61755" y="887998"/>
                      <a:pt x="0" y="757456"/>
                    </a:cubicBezTo>
                    <a:cubicBezTo>
                      <a:pt x="-61755" y="626914"/>
                      <a:pt x="57204" y="344308"/>
                      <a:pt x="0" y="0"/>
                    </a:cubicBezTo>
                    <a:close/>
                  </a:path>
                  <a:path w="3133288" h="3341716" stroke="0" extrusionOk="0">
                    <a:moveTo>
                      <a:pt x="0" y="0"/>
                    </a:moveTo>
                    <a:cubicBezTo>
                      <a:pt x="141390" y="-16977"/>
                      <a:pt x="278894" y="6007"/>
                      <a:pt x="522215" y="0"/>
                    </a:cubicBezTo>
                    <a:cubicBezTo>
                      <a:pt x="765537" y="-6007"/>
                      <a:pt x="822963" y="804"/>
                      <a:pt x="950431" y="0"/>
                    </a:cubicBezTo>
                    <a:cubicBezTo>
                      <a:pt x="1077899" y="-804"/>
                      <a:pt x="1296133" y="15530"/>
                      <a:pt x="1535311" y="0"/>
                    </a:cubicBezTo>
                    <a:cubicBezTo>
                      <a:pt x="1774489" y="-15530"/>
                      <a:pt x="1834664" y="53802"/>
                      <a:pt x="2088859" y="0"/>
                    </a:cubicBezTo>
                    <a:cubicBezTo>
                      <a:pt x="2343054" y="-53802"/>
                      <a:pt x="2412212" y="13142"/>
                      <a:pt x="2517075" y="0"/>
                    </a:cubicBezTo>
                    <a:cubicBezTo>
                      <a:pt x="2621938" y="-13142"/>
                      <a:pt x="2921867" y="16396"/>
                      <a:pt x="3133288" y="0"/>
                    </a:cubicBezTo>
                    <a:cubicBezTo>
                      <a:pt x="3155899" y="261357"/>
                      <a:pt x="3074951" y="357236"/>
                      <a:pt x="3133288" y="523536"/>
                    </a:cubicBezTo>
                    <a:cubicBezTo>
                      <a:pt x="3191625" y="689836"/>
                      <a:pt x="3061554" y="995303"/>
                      <a:pt x="3133288" y="1147322"/>
                    </a:cubicBezTo>
                    <a:cubicBezTo>
                      <a:pt x="3205022" y="1299341"/>
                      <a:pt x="3127704" y="1459635"/>
                      <a:pt x="3133288" y="1670858"/>
                    </a:cubicBezTo>
                    <a:cubicBezTo>
                      <a:pt x="3138872" y="1882081"/>
                      <a:pt x="3092517" y="2128218"/>
                      <a:pt x="3133288" y="2294645"/>
                    </a:cubicBezTo>
                    <a:cubicBezTo>
                      <a:pt x="3174059" y="2461072"/>
                      <a:pt x="3093218" y="2649140"/>
                      <a:pt x="3133288" y="2784763"/>
                    </a:cubicBezTo>
                    <a:cubicBezTo>
                      <a:pt x="3173358" y="2920386"/>
                      <a:pt x="3107048" y="3189816"/>
                      <a:pt x="3133288" y="3341716"/>
                    </a:cubicBezTo>
                    <a:cubicBezTo>
                      <a:pt x="2928855" y="3356456"/>
                      <a:pt x="2911822" y="3318986"/>
                      <a:pt x="2705072" y="3341716"/>
                    </a:cubicBezTo>
                    <a:cubicBezTo>
                      <a:pt x="2498322" y="3364446"/>
                      <a:pt x="2353570" y="3341694"/>
                      <a:pt x="2151524" y="3341716"/>
                    </a:cubicBezTo>
                    <a:cubicBezTo>
                      <a:pt x="1949478" y="3341738"/>
                      <a:pt x="1800742" y="3317642"/>
                      <a:pt x="1629310" y="3341716"/>
                    </a:cubicBezTo>
                    <a:cubicBezTo>
                      <a:pt x="1457878" y="3365790"/>
                      <a:pt x="1277667" y="3315246"/>
                      <a:pt x="1107095" y="3341716"/>
                    </a:cubicBezTo>
                    <a:cubicBezTo>
                      <a:pt x="936524" y="3368186"/>
                      <a:pt x="741560" y="3320988"/>
                      <a:pt x="647546" y="3341716"/>
                    </a:cubicBezTo>
                    <a:cubicBezTo>
                      <a:pt x="553532" y="3362444"/>
                      <a:pt x="138022" y="3327619"/>
                      <a:pt x="0" y="3341716"/>
                    </a:cubicBezTo>
                    <a:cubicBezTo>
                      <a:pt x="-2421" y="3219164"/>
                      <a:pt x="27600" y="3050592"/>
                      <a:pt x="0" y="2851598"/>
                    </a:cubicBezTo>
                    <a:cubicBezTo>
                      <a:pt x="-27600" y="2652604"/>
                      <a:pt x="53839" y="2561702"/>
                      <a:pt x="0" y="2361479"/>
                    </a:cubicBezTo>
                    <a:cubicBezTo>
                      <a:pt x="-53839" y="2161256"/>
                      <a:pt x="19107" y="2107246"/>
                      <a:pt x="0" y="1871361"/>
                    </a:cubicBezTo>
                    <a:cubicBezTo>
                      <a:pt x="-19107" y="1635476"/>
                      <a:pt x="12483" y="1458571"/>
                      <a:pt x="0" y="1314408"/>
                    </a:cubicBezTo>
                    <a:cubicBezTo>
                      <a:pt x="-12483" y="1170245"/>
                      <a:pt x="26792" y="976501"/>
                      <a:pt x="0" y="857707"/>
                    </a:cubicBezTo>
                    <a:cubicBezTo>
                      <a:pt x="-26792" y="738913"/>
                      <a:pt x="24994" y="427245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02FBCEA-46FF-7C5C-8A46-6C33719E04DD}"/>
                  </a:ext>
                </a:extLst>
              </p:cNvPr>
              <p:cNvSpPr/>
              <p:nvPr/>
            </p:nvSpPr>
            <p:spPr>
              <a:xfrm>
                <a:off x="823873" y="2566478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Freihandform: Form 16">
                <a:extLst>
                  <a:ext uri="{FF2B5EF4-FFF2-40B4-BE49-F238E27FC236}">
                    <a16:creationId xmlns:a16="http://schemas.microsoft.com/office/drawing/2014/main" id="{2333BE4A-1C6B-F05C-E2FF-DB768DFF2FF4}"/>
                  </a:ext>
                </a:extLst>
              </p:cNvPr>
              <p:cNvSpPr/>
              <p:nvPr/>
            </p:nvSpPr>
            <p:spPr>
              <a:xfrm>
                <a:off x="873541" y="2283494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C0735411-8B23-0084-3333-4F5F3A4A6B6F}"/>
                </a:ext>
              </a:extLst>
            </p:cNvPr>
            <p:cNvSpPr/>
            <p:nvPr/>
          </p:nvSpPr>
          <p:spPr>
            <a:xfrm rot="180000">
              <a:off x="694982" y="3021926"/>
              <a:ext cx="2795829" cy="2684113"/>
            </a:xfrm>
            <a:custGeom>
              <a:avLst/>
              <a:gdLst>
                <a:gd name="connsiteX0" fmla="*/ 0 w 2795829"/>
                <a:gd name="connsiteY0" fmla="*/ 0 h 2684113"/>
                <a:gd name="connsiteX1" fmla="*/ 503249 w 2795829"/>
                <a:gd name="connsiteY1" fmla="*/ 0 h 2684113"/>
                <a:gd name="connsiteX2" fmla="*/ 978540 w 2795829"/>
                <a:gd name="connsiteY2" fmla="*/ 0 h 2684113"/>
                <a:gd name="connsiteX3" fmla="*/ 1509748 w 2795829"/>
                <a:gd name="connsiteY3" fmla="*/ 0 h 2684113"/>
                <a:gd name="connsiteX4" fmla="*/ 2040955 w 2795829"/>
                <a:gd name="connsiteY4" fmla="*/ 0 h 2684113"/>
                <a:gd name="connsiteX5" fmla="*/ 2795829 w 2795829"/>
                <a:gd name="connsiteY5" fmla="*/ 0 h 2684113"/>
                <a:gd name="connsiteX6" fmla="*/ 2795829 w 2795829"/>
                <a:gd name="connsiteY6" fmla="*/ 483140 h 2684113"/>
                <a:gd name="connsiteX7" fmla="*/ 2795829 w 2795829"/>
                <a:gd name="connsiteY7" fmla="*/ 1019963 h 2684113"/>
                <a:gd name="connsiteX8" fmla="*/ 2795829 w 2795829"/>
                <a:gd name="connsiteY8" fmla="*/ 1610468 h 2684113"/>
                <a:gd name="connsiteX9" fmla="*/ 2795829 w 2795829"/>
                <a:gd name="connsiteY9" fmla="*/ 2120449 h 2684113"/>
                <a:gd name="connsiteX10" fmla="*/ 2795829 w 2795829"/>
                <a:gd name="connsiteY10" fmla="*/ 2684113 h 2684113"/>
                <a:gd name="connsiteX11" fmla="*/ 2264621 w 2795829"/>
                <a:gd name="connsiteY11" fmla="*/ 2684113 h 2684113"/>
                <a:gd name="connsiteX12" fmla="*/ 1761372 w 2795829"/>
                <a:gd name="connsiteY12" fmla="*/ 2684113 h 2684113"/>
                <a:gd name="connsiteX13" fmla="*/ 1286081 w 2795829"/>
                <a:gd name="connsiteY13" fmla="*/ 2684113 h 2684113"/>
                <a:gd name="connsiteX14" fmla="*/ 670999 w 2795829"/>
                <a:gd name="connsiteY14" fmla="*/ 2684113 h 2684113"/>
                <a:gd name="connsiteX15" fmla="*/ 0 w 2795829"/>
                <a:gd name="connsiteY15" fmla="*/ 2684113 h 2684113"/>
                <a:gd name="connsiteX16" fmla="*/ 0 w 2795829"/>
                <a:gd name="connsiteY16" fmla="*/ 2200973 h 2684113"/>
                <a:gd name="connsiteX17" fmla="*/ 0 w 2795829"/>
                <a:gd name="connsiteY17" fmla="*/ 1610468 h 2684113"/>
                <a:gd name="connsiteX18" fmla="*/ 0 w 2795829"/>
                <a:gd name="connsiteY18" fmla="*/ 1073645 h 2684113"/>
                <a:gd name="connsiteX19" fmla="*/ 0 w 2795829"/>
                <a:gd name="connsiteY19" fmla="*/ 536823 h 2684113"/>
                <a:gd name="connsiteX20" fmla="*/ 0 w 2795829"/>
                <a:gd name="connsiteY20" fmla="*/ 0 h 268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5829" h="2684113" fill="none" extrusionOk="0">
                  <a:moveTo>
                    <a:pt x="0" y="0"/>
                  </a:moveTo>
                  <a:cubicBezTo>
                    <a:pt x="162691" y="-14898"/>
                    <a:pt x="370981" y="28495"/>
                    <a:pt x="503249" y="0"/>
                  </a:cubicBezTo>
                  <a:cubicBezTo>
                    <a:pt x="635517" y="-28495"/>
                    <a:pt x="874524" y="10436"/>
                    <a:pt x="978540" y="0"/>
                  </a:cubicBezTo>
                  <a:cubicBezTo>
                    <a:pt x="1082556" y="-10436"/>
                    <a:pt x="1365786" y="18512"/>
                    <a:pt x="1509748" y="0"/>
                  </a:cubicBezTo>
                  <a:cubicBezTo>
                    <a:pt x="1653710" y="-18512"/>
                    <a:pt x="1878176" y="52550"/>
                    <a:pt x="2040955" y="0"/>
                  </a:cubicBezTo>
                  <a:cubicBezTo>
                    <a:pt x="2203734" y="-52550"/>
                    <a:pt x="2509007" y="1700"/>
                    <a:pt x="2795829" y="0"/>
                  </a:cubicBezTo>
                  <a:cubicBezTo>
                    <a:pt x="2801131" y="146224"/>
                    <a:pt x="2750156" y="322508"/>
                    <a:pt x="2795829" y="483140"/>
                  </a:cubicBezTo>
                  <a:cubicBezTo>
                    <a:pt x="2841502" y="643772"/>
                    <a:pt x="2755632" y="807170"/>
                    <a:pt x="2795829" y="1019963"/>
                  </a:cubicBezTo>
                  <a:cubicBezTo>
                    <a:pt x="2836026" y="1232756"/>
                    <a:pt x="2734436" y="1333641"/>
                    <a:pt x="2795829" y="1610468"/>
                  </a:cubicBezTo>
                  <a:cubicBezTo>
                    <a:pt x="2857222" y="1887295"/>
                    <a:pt x="2754255" y="1890788"/>
                    <a:pt x="2795829" y="2120449"/>
                  </a:cubicBezTo>
                  <a:cubicBezTo>
                    <a:pt x="2837403" y="2350110"/>
                    <a:pt x="2750162" y="2531795"/>
                    <a:pt x="2795829" y="2684113"/>
                  </a:cubicBezTo>
                  <a:cubicBezTo>
                    <a:pt x="2568590" y="2702028"/>
                    <a:pt x="2424983" y="2682889"/>
                    <a:pt x="2264621" y="2684113"/>
                  </a:cubicBezTo>
                  <a:cubicBezTo>
                    <a:pt x="2104259" y="2685337"/>
                    <a:pt x="1987197" y="2651381"/>
                    <a:pt x="1761372" y="2684113"/>
                  </a:cubicBezTo>
                  <a:cubicBezTo>
                    <a:pt x="1535547" y="2716845"/>
                    <a:pt x="1413136" y="2627292"/>
                    <a:pt x="1286081" y="2684113"/>
                  </a:cubicBezTo>
                  <a:cubicBezTo>
                    <a:pt x="1159026" y="2740934"/>
                    <a:pt x="869921" y="2654323"/>
                    <a:pt x="670999" y="2684113"/>
                  </a:cubicBezTo>
                  <a:cubicBezTo>
                    <a:pt x="472077" y="2713903"/>
                    <a:pt x="168975" y="2632596"/>
                    <a:pt x="0" y="2684113"/>
                  </a:cubicBezTo>
                  <a:cubicBezTo>
                    <a:pt x="-25972" y="2454942"/>
                    <a:pt x="48617" y="2353386"/>
                    <a:pt x="0" y="2200973"/>
                  </a:cubicBezTo>
                  <a:cubicBezTo>
                    <a:pt x="-48617" y="2048560"/>
                    <a:pt x="7093" y="1805769"/>
                    <a:pt x="0" y="1610468"/>
                  </a:cubicBezTo>
                  <a:cubicBezTo>
                    <a:pt x="-7093" y="1415168"/>
                    <a:pt x="45051" y="1255850"/>
                    <a:pt x="0" y="1073645"/>
                  </a:cubicBezTo>
                  <a:cubicBezTo>
                    <a:pt x="-45051" y="891440"/>
                    <a:pt x="29711" y="683769"/>
                    <a:pt x="0" y="536823"/>
                  </a:cubicBezTo>
                  <a:cubicBezTo>
                    <a:pt x="-29711" y="389877"/>
                    <a:pt x="17058" y="230020"/>
                    <a:pt x="0" y="0"/>
                  </a:cubicBezTo>
                  <a:close/>
                </a:path>
                <a:path w="2795829" h="2684113" stroke="0" extrusionOk="0">
                  <a:moveTo>
                    <a:pt x="0" y="0"/>
                  </a:moveTo>
                  <a:cubicBezTo>
                    <a:pt x="269429" y="-10840"/>
                    <a:pt x="304077" y="12490"/>
                    <a:pt x="587124" y="0"/>
                  </a:cubicBezTo>
                  <a:cubicBezTo>
                    <a:pt x="870171" y="-12490"/>
                    <a:pt x="926078" y="27416"/>
                    <a:pt x="1062415" y="0"/>
                  </a:cubicBezTo>
                  <a:cubicBezTo>
                    <a:pt x="1198752" y="-27416"/>
                    <a:pt x="1339260" y="57943"/>
                    <a:pt x="1593623" y="0"/>
                  </a:cubicBezTo>
                  <a:cubicBezTo>
                    <a:pt x="1847986" y="-57943"/>
                    <a:pt x="1899421" y="32578"/>
                    <a:pt x="2096872" y="0"/>
                  </a:cubicBezTo>
                  <a:cubicBezTo>
                    <a:pt x="2294323" y="-32578"/>
                    <a:pt x="2508925" y="63113"/>
                    <a:pt x="2795829" y="0"/>
                  </a:cubicBezTo>
                  <a:cubicBezTo>
                    <a:pt x="2832029" y="165436"/>
                    <a:pt x="2725218" y="362067"/>
                    <a:pt x="2795829" y="590505"/>
                  </a:cubicBezTo>
                  <a:cubicBezTo>
                    <a:pt x="2866440" y="818943"/>
                    <a:pt x="2756479" y="862510"/>
                    <a:pt x="2795829" y="1046804"/>
                  </a:cubicBezTo>
                  <a:cubicBezTo>
                    <a:pt x="2835179" y="1231098"/>
                    <a:pt x="2764507" y="1349933"/>
                    <a:pt x="2795829" y="1556786"/>
                  </a:cubicBezTo>
                  <a:cubicBezTo>
                    <a:pt x="2827151" y="1763639"/>
                    <a:pt x="2757861" y="1861621"/>
                    <a:pt x="2795829" y="2147290"/>
                  </a:cubicBezTo>
                  <a:cubicBezTo>
                    <a:pt x="2833797" y="2432959"/>
                    <a:pt x="2757830" y="2483439"/>
                    <a:pt x="2795829" y="2684113"/>
                  </a:cubicBezTo>
                  <a:cubicBezTo>
                    <a:pt x="2580535" y="2723843"/>
                    <a:pt x="2522389" y="2666141"/>
                    <a:pt x="2292580" y="2684113"/>
                  </a:cubicBezTo>
                  <a:cubicBezTo>
                    <a:pt x="2062771" y="2702085"/>
                    <a:pt x="2028065" y="2647142"/>
                    <a:pt x="1789331" y="2684113"/>
                  </a:cubicBezTo>
                  <a:cubicBezTo>
                    <a:pt x="1550597" y="2721084"/>
                    <a:pt x="1470066" y="2660198"/>
                    <a:pt x="1230165" y="2684113"/>
                  </a:cubicBezTo>
                  <a:cubicBezTo>
                    <a:pt x="990264" y="2708028"/>
                    <a:pt x="892600" y="2671619"/>
                    <a:pt x="698957" y="2684113"/>
                  </a:cubicBezTo>
                  <a:cubicBezTo>
                    <a:pt x="505314" y="2696607"/>
                    <a:pt x="335109" y="2646592"/>
                    <a:pt x="0" y="2684113"/>
                  </a:cubicBezTo>
                  <a:cubicBezTo>
                    <a:pt x="-31025" y="2553583"/>
                    <a:pt x="61" y="2332690"/>
                    <a:pt x="0" y="2120449"/>
                  </a:cubicBezTo>
                  <a:cubicBezTo>
                    <a:pt x="-61" y="1908208"/>
                    <a:pt x="30897" y="1735852"/>
                    <a:pt x="0" y="1610468"/>
                  </a:cubicBezTo>
                  <a:cubicBezTo>
                    <a:pt x="-30897" y="1485084"/>
                    <a:pt x="37910" y="1272379"/>
                    <a:pt x="0" y="1073645"/>
                  </a:cubicBezTo>
                  <a:cubicBezTo>
                    <a:pt x="-37910" y="874911"/>
                    <a:pt x="36099" y="753532"/>
                    <a:pt x="0" y="563664"/>
                  </a:cubicBezTo>
                  <a:cubicBezTo>
                    <a:pt x="-36099" y="373796"/>
                    <a:pt x="35656" y="216737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Soziale Grenzen</a:t>
              </a: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3480F29-DEE6-1BBD-DCAA-DCE22BD18C2B}"/>
              </a:ext>
            </a:extLst>
          </p:cNvPr>
          <p:cNvGrpSpPr/>
          <p:nvPr/>
        </p:nvGrpSpPr>
        <p:grpSpPr>
          <a:xfrm>
            <a:off x="4564064" y="1955506"/>
            <a:ext cx="3240739" cy="3709998"/>
            <a:chOff x="513069" y="2305790"/>
            <a:chExt cx="3133288" cy="3564821"/>
          </a:xfrm>
        </p:grpSpPr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741AA6AB-CC7C-9B3A-1C7F-ED917F680F25}"/>
                </a:ext>
              </a:extLst>
            </p:cNvPr>
            <p:cNvGrpSpPr/>
            <p:nvPr/>
          </p:nvGrpSpPr>
          <p:grpSpPr>
            <a:xfrm>
              <a:off x="513069" y="2305790"/>
              <a:ext cx="3133288" cy="3564821"/>
              <a:chOff x="513069" y="2305790"/>
              <a:chExt cx="3133288" cy="3564821"/>
            </a:xfrm>
          </p:grpSpPr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961707AE-5B09-04FF-2860-0DC1882D66B9}"/>
                  </a:ext>
                </a:extLst>
              </p:cNvPr>
              <p:cNvSpPr/>
              <p:nvPr/>
            </p:nvSpPr>
            <p:spPr>
              <a:xfrm>
                <a:off x="513069" y="2528895"/>
                <a:ext cx="3133288" cy="3341716"/>
              </a:xfrm>
              <a:custGeom>
                <a:avLst/>
                <a:gdLst>
                  <a:gd name="connsiteX0" fmla="*/ 0 w 3133288"/>
                  <a:gd name="connsiteY0" fmla="*/ 0 h 3341716"/>
                  <a:gd name="connsiteX1" fmla="*/ 522215 w 3133288"/>
                  <a:gd name="connsiteY1" fmla="*/ 0 h 3341716"/>
                  <a:gd name="connsiteX2" fmla="*/ 1107095 w 3133288"/>
                  <a:gd name="connsiteY2" fmla="*/ 0 h 3341716"/>
                  <a:gd name="connsiteX3" fmla="*/ 1629310 w 3133288"/>
                  <a:gd name="connsiteY3" fmla="*/ 0 h 3341716"/>
                  <a:gd name="connsiteX4" fmla="*/ 2120192 w 3133288"/>
                  <a:gd name="connsiteY4" fmla="*/ 0 h 3341716"/>
                  <a:gd name="connsiteX5" fmla="*/ 2579740 w 3133288"/>
                  <a:gd name="connsiteY5" fmla="*/ 0 h 3341716"/>
                  <a:gd name="connsiteX6" fmla="*/ 3133288 w 3133288"/>
                  <a:gd name="connsiteY6" fmla="*/ 0 h 3341716"/>
                  <a:gd name="connsiteX7" fmla="*/ 3133288 w 3133288"/>
                  <a:gd name="connsiteY7" fmla="*/ 590370 h 3341716"/>
                  <a:gd name="connsiteX8" fmla="*/ 3133288 w 3133288"/>
                  <a:gd name="connsiteY8" fmla="*/ 1080488 h 3341716"/>
                  <a:gd name="connsiteX9" fmla="*/ 3133288 w 3133288"/>
                  <a:gd name="connsiteY9" fmla="*/ 1570607 h 3341716"/>
                  <a:gd name="connsiteX10" fmla="*/ 3133288 w 3133288"/>
                  <a:gd name="connsiteY10" fmla="*/ 2094142 h 3341716"/>
                  <a:gd name="connsiteX11" fmla="*/ 3133288 w 3133288"/>
                  <a:gd name="connsiteY11" fmla="*/ 2684512 h 3341716"/>
                  <a:gd name="connsiteX12" fmla="*/ 3133288 w 3133288"/>
                  <a:gd name="connsiteY12" fmla="*/ 3341716 h 3341716"/>
                  <a:gd name="connsiteX13" fmla="*/ 2548408 w 3133288"/>
                  <a:gd name="connsiteY13" fmla="*/ 3341716 h 3341716"/>
                  <a:gd name="connsiteX14" fmla="*/ 2120192 w 3133288"/>
                  <a:gd name="connsiteY14" fmla="*/ 3341716 h 3341716"/>
                  <a:gd name="connsiteX15" fmla="*/ 1597977 w 3133288"/>
                  <a:gd name="connsiteY15" fmla="*/ 3341716 h 3341716"/>
                  <a:gd name="connsiteX16" fmla="*/ 1075762 w 3133288"/>
                  <a:gd name="connsiteY16" fmla="*/ 3341716 h 3341716"/>
                  <a:gd name="connsiteX17" fmla="*/ 553548 w 3133288"/>
                  <a:gd name="connsiteY17" fmla="*/ 3341716 h 3341716"/>
                  <a:gd name="connsiteX18" fmla="*/ 0 w 3133288"/>
                  <a:gd name="connsiteY18" fmla="*/ 3341716 h 3341716"/>
                  <a:gd name="connsiteX19" fmla="*/ 0 w 3133288"/>
                  <a:gd name="connsiteY19" fmla="*/ 2751346 h 3341716"/>
                  <a:gd name="connsiteX20" fmla="*/ 0 w 3133288"/>
                  <a:gd name="connsiteY20" fmla="*/ 2261228 h 3341716"/>
                  <a:gd name="connsiteX21" fmla="*/ 0 w 3133288"/>
                  <a:gd name="connsiteY21" fmla="*/ 1804527 h 3341716"/>
                  <a:gd name="connsiteX22" fmla="*/ 0 w 3133288"/>
                  <a:gd name="connsiteY22" fmla="*/ 1314408 h 3341716"/>
                  <a:gd name="connsiteX23" fmla="*/ 0 w 3133288"/>
                  <a:gd name="connsiteY23" fmla="*/ 757456 h 3341716"/>
                  <a:gd name="connsiteX24" fmla="*/ 0 w 3133288"/>
                  <a:gd name="connsiteY24" fmla="*/ 0 h 334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3288" h="3341716" fill="none" extrusionOk="0">
                    <a:moveTo>
                      <a:pt x="0" y="0"/>
                    </a:moveTo>
                    <a:cubicBezTo>
                      <a:pt x="156224" y="-55428"/>
                      <a:pt x="264207" y="41260"/>
                      <a:pt x="522215" y="0"/>
                    </a:cubicBezTo>
                    <a:cubicBezTo>
                      <a:pt x="780224" y="-41260"/>
                      <a:pt x="860333" y="13697"/>
                      <a:pt x="1107095" y="0"/>
                    </a:cubicBezTo>
                    <a:cubicBezTo>
                      <a:pt x="1353857" y="-13697"/>
                      <a:pt x="1432251" y="8625"/>
                      <a:pt x="1629310" y="0"/>
                    </a:cubicBezTo>
                    <a:cubicBezTo>
                      <a:pt x="1826370" y="-8625"/>
                      <a:pt x="1925000" y="37708"/>
                      <a:pt x="2120192" y="0"/>
                    </a:cubicBezTo>
                    <a:cubicBezTo>
                      <a:pt x="2315384" y="-37708"/>
                      <a:pt x="2480690" y="50055"/>
                      <a:pt x="2579740" y="0"/>
                    </a:cubicBezTo>
                    <a:cubicBezTo>
                      <a:pt x="2678790" y="-50055"/>
                      <a:pt x="2978270" y="24728"/>
                      <a:pt x="3133288" y="0"/>
                    </a:cubicBezTo>
                    <a:cubicBezTo>
                      <a:pt x="3140805" y="195960"/>
                      <a:pt x="3113175" y="404711"/>
                      <a:pt x="3133288" y="590370"/>
                    </a:cubicBezTo>
                    <a:cubicBezTo>
                      <a:pt x="3153401" y="776029"/>
                      <a:pt x="3095657" y="867946"/>
                      <a:pt x="3133288" y="1080488"/>
                    </a:cubicBezTo>
                    <a:cubicBezTo>
                      <a:pt x="3170919" y="1293030"/>
                      <a:pt x="3082122" y="1420307"/>
                      <a:pt x="3133288" y="1570607"/>
                    </a:cubicBezTo>
                    <a:cubicBezTo>
                      <a:pt x="3184454" y="1720907"/>
                      <a:pt x="3119226" y="1959305"/>
                      <a:pt x="3133288" y="2094142"/>
                    </a:cubicBezTo>
                    <a:cubicBezTo>
                      <a:pt x="3147350" y="2228980"/>
                      <a:pt x="3076705" y="2416847"/>
                      <a:pt x="3133288" y="2684512"/>
                    </a:cubicBezTo>
                    <a:cubicBezTo>
                      <a:pt x="3189871" y="2952177"/>
                      <a:pt x="3075913" y="3133672"/>
                      <a:pt x="3133288" y="3341716"/>
                    </a:cubicBezTo>
                    <a:cubicBezTo>
                      <a:pt x="2913696" y="3395783"/>
                      <a:pt x="2770272" y="3339882"/>
                      <a:pt x="2548408" y="3341716"/>
                    </a:cubicBezTo>
                    <a:cubicBezTo>
                      <a:pt x="2326544" y="3343550"/>
                      <a:pt x="2234524" y="3334838"/>
                      <a:pt x="2120192" y="3341716"/>
                    </a:cubicBezTo>
                    <a:cubicBezTo>
                      <a:pt x="2005860" y="3348594"/>
                      <a:pt x="1752025" y="3335615"/>
                      <a:pt x="1597977" y="3341716"/>
                    </a:cubicBezTo>
                    <a:cubicBezTo>
                      <a:pt x="1443930" y="3347817"/>
                      <a:pt x="1289986" y="3316628"/>
                      <a:pt x="1075762" y="3341716"/>
                    </a:cubicBezTo>
                    <a:cubicBezTo>
                      <a:pt x="861539" y="3366804"/>
                      <a:pt x="814356" y="3288103"/>
                      <a:pt x="553548" y="3341716"/>
                    </a:cubicBezTo>
                    <a:cubicBezTo>
                      <a:pt x="292740" y="3395329"/>
                      <a:pt x="264983" y="3290224"/>
                      <a:pt x="0" y="3341716"/>
                    </a:cubicBezTo>
                    <a:cubicBezTo>
                      <a:pt x="-17145" y="3091992"/>
                      <a:pt x="38246" y="3016320"/>
                      <a:pt x="0" y="2751346"/>
                    </a:cubicBezTo>
                    <a:cubicBezTo>
                      <a:pt x="-38246" y="2486372"/>
                      <a:pt x="43347" y="2392786"/>
                      <a:pt x="0" y="2261228"/>
                    </a:cubicBezTo>
                    <a:cubicBezTo>
                      <a:pt x="-43347" y="2129670"/>
                      <a:pt x="48622" y="1907113"/>
                      <a:pt x="0" y="1804527"/>
                    </a:cubicBezTo>
                    <a:cubicBezTo>
                      <a:pt x="-48622" y="1701941"/>
                      <a:pt x="5863" y="1421070"/>
                      <a:pt x="0" y="1314408"/>
                    </a:cubicBezTo>
                    <a:cubicBezTo>
                      <a:pt x="-5863" y="1207746"/>
                      <a:pt x="61755" y="887998"/>
                      <a:pt x="0" y="757456"/>
                    </a:cubicBezTo>
                    <a:cubicBezTo>
                      <a:pt x="-61755" y="626914"/>
                      <a:pt x="57204" y="344308"/>
                      <a:pt x="0" y="0"/>
                    </a:cubicBezTo>
                    <a:close/>
                  </a:path>
                  <a:path w="3133288" h="3341716" stroke="0" extrusionOk="0">
                    <a:moveTo>
                      <a:pt x="0" y="0"/>
                    </a:moveTo>
                    <a:cubicBezTo>
                      <a:pt x="141390" y="-16977"/>
                      <a:pt x="278894" y="6007"/>
                      <a:pt x="522215" y="0"/>
                    </a:cubicBezTo>
                    <a:cubicBezTo>
                      <a:pt x="765537" y="-6007"/>
                      <a:pt x="822963" y="804"/>
                      <a:pt x="950431" y="0"/>
                    </a:cubicBezTo>
                    <a:cubicBezTo>
                      <a:pt x="1077899" y="-804"/>
                      <a:pt x="1296133" y="15530"/>
                      <a:pt x="1535311" y="0"/>
                    </a:cubicBezTo>
                    <a:cubicBezTo>
                      <a:pt x="1774489" y="-15530"/>
                      <a:pt x="1834664" y="53802"/>
                      <a:pt x="2088859" y="0"/>
                    </a:cubicBezTo>
                    <a:cubicBezTo>
                      <a:pt x="2343054" y="-53802"/>
                      <a:pt x="2412212" y="13142"/>
                      <a:pt x="2517075" y="0"/>
                    </a:cubicBezTo>
                    <a:cubicBezTo>
                      <a:pt x="2621938" y="-13142"/>
                      <a:pt x="2921867" y="16396"/>
                      <a:pt x="3133288" y="0"/>
                    </a:cubicBezTo>
                    <a:cubicBezTo>
                      <a:pt x="3155899" y="261357"/>
                      <a:pt x="3074951" y="357236"/>
                      <a:pt x="3133288" y="523536"/>
                    </a:cubicBezTo>
                    <a:cubicBezTo>
                      <a:pt x="3191625" y="689836"/>
                      <a:pt x="3061554" y="995303"/>
                      <a:pt x="3133288" y="1147322"/>
                    </a:cubicBezTo>
                    <a:cubicBezTo>
                      <a:pt x="3205022" y="1299341"/>
                      <a:pt x="3127704" y="1459635"/>
                      <a:pt x="3133288" y="1670858"/>
                    </a:cubicBezTo>
                    <a:cubicBezTo>
                      <a:pt x="3138872" y="1882081"/>
                      <a:pt x="3092517" y="2128218"/>
                      <a:pt x="3133288" y="2294645"/>
                    </a:cubicBezTo>
                    <a:cubicBezTo>
                      <a:pt x="3174059" y="2461072"/>
                      <a:pt x="3093218" y="2649140"/>
                      <a:pt x="3133288" y="2784763"/>
                    </a:cubicBezTo>
                    <a:cubicBezTo>
                      <a:pt x="3173358" y="2920386"/>
                      <a:pt x="3107048" y="3189816"/>
                      <a:pt x="3133288" y="3341716"/>
                    </a:cubicBezTo>
                    <a:cubicBezTo>
                      <a:pt x="2928855" y="3356456"/>
                      <a:pt x="2911822" y="3318986"/>
                      <a:pt x="2705072" y="3341716"/>
                    </a:cubicBezTo>
                    <a:cubicBezTo>
                      <a:pt x="2498322" y="3364446"/>
                      <a:pt x="2353570" y="3341694"/>
                      <a:pt x="2151524" y="3341716"/>
                    </a:cubicBezTo>
                    <a:cubicBezTo>
                      <a:pt x="1949478" y="3341738"/>
                      <a:pt x="1800742" y="3317642"/>
                      <a:pt x="1629310" y="3341716"/>
                    </a:cubicBezTo>
                    <a:cubicBezTo>
                      <a:pt x="1457878" y="3365790"/>
                      <a:pt x="1277667" y="3315246"/>
                      <a:pt x="1107095" y="3341716"/>
                    </a:cubicBezTo>
                    <a:cubicBezTo>
                      <a:pt x="936524" y="3368186"/>
                      <a:pt x="741560" y="3320988"/>
                      <a:pt x="647546" y="3341716"/>
                    </a:cubicBezTo>
                    <a:cubicBezTo>
                      <a:pt x="553532" y="3362444"/>
                      <a:pt x="138022" y="3327619"/>
                      <a:pt x="0" y="3341716"/>
                    </a:cubicBezTo>
                    <a:cubicBezTo>
                      <a:pt x="-2421" y="3219164"/>
                      <a:pt x="27600" y="3050592"/>
                      <a:pt x="0" y="2851598"/>
                    </a:cubicBezTo>
                    <a:cubicBezTo>
                      <a:pt x="-27600" y="2652604"/>
                      <a:pt x="53839" y="2561702"/>
                      <a:pt x="0" y="2361479"/>
                    </a:cubicBezTo>
                    <a:cubicBezTo>
                      <a:pt x="-53839" y="2161256"/>
                      <a:pt x="19107" y="2107246"/>
                      <a:pt x="0" y="1871361"/>
                    </a:cubicBezTo>
                    <a:cubicBezTo>
                      <a:pt x="-19107" y="1635476"/>
                      <a:pt x="12483" y="1458571"/>
                      <a:pt x="0" y="1314408"/>
                    </a:cubicBezTo>
                    <a:cubicBezTo>
                      <a:pt x="-12483" y="1170245"/>
                      <a:pt x="26792" y="976501"/>
                      <a:pt x="0" y="857707"/>
                    </a:cubicBezTo>
                    <a:cubicBezTo>
                      <a:pt x="-26792" y="738913"/>
                      <a:pt x="24994" y="427245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263AF374-D479-214B-85D0-10DE0F54B34A}"/>
                  </a:ext>
                </a:extLst>
              </p:cNvPr>
              <p:cNvSpPr/>
              <p:nvPr/>
            </p:nvSpPr>
            <p:spPr>
              <a:xfrm>
                <a:off x="2002895" y="2590370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" name="Freihandform: Form 22">
                <a:extLst>
                  <a:ext uri="{FF2B5EF4-FFF2-40B4-BE49-F238E27FC236}">
                    <a16:creationId xmlns:a16="http://schemas.microsoft.com/office/drawing/2014/main" id="{82D112A5-BC34-79BC-946C-F5D24F9DE784}"/>
                  </a:ext>
                </a:extLst>
              </p:cNvPr>
              <p:cNvSpPr/>
              <p:nvPr/>
            </p:nvSpPr>
            <p:spPr>
              <a:xfrm>
                <a:off x="2067486" y="2305790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92F5C765-40A9-1918-3B18-6832D0D98B7A}"/>
                </a:ext>
              </a:extLst>
            </p:cNvPr>
            <p:cNvSpPr/>
            <p:nvPr/>
          </p:nvSpPr>
          <p:spPr>
            <a:xfrm>
              <a:off x="694982" y="2998804"/>
              <a:ext cx="2795829" cy="2684113"/>
            </a:xfrm>
            <a:custGeom>
              <a:avLst/>
              <a:gdLst>
                <a:gd name="connsiteX0" fmla="*/ 0 w 2795829"/>
                <a:gd name="connsiteY0" fmla="*/ 0 h 2684113"/>
                <a:gd name="connsiteX1" fmla="*/ 503249 w 2795829"/>
                <a:gd name="connsiteY1" fmla="*/ 0 h 2684113"/>
                <a:gd name="connsiteX2" fmla="*/ 978540 w 2795829"/>
                <a:gd name="connsiteY2" fmla="*/ 0 h 2684113"/>
                <a:gd name="connsiteX3" fmla="*/ 1509748 w 2795829"/>
                <a:gd name="connsiteY3" fmla="*/ 0 h 2684113"/>
                <a:gd name="connsiteX4" fmla="*/ 2040955 w 2795829"/>
                <a:gd name="connsiteY4" fmla="*/ 0 h 2684113"/>
                <a:gd name="connsiteX5" fmla="*/ 2795829 w 2795829"/>
                <a:gd name="connsiteY5" fmla="*/ 0 h 2684113"/>
                <a:gd name="connsiteX6" fmla="*/ 2795829 w 2795829"/>
                <a:gd name="connsiteY6" fmla="*/ 483140 h 2684113"/>
                <a:gd name="connsiteX7" fmla="*/ 2795829 w 2795829"/>
                <a:gd name="connsiteY7" fmla="*/ 1019963 h 2684113"/>
                <a:gd name="connsiteX8" fmla="*/ 2795829 w 2795829"/>
                <a:gd name="connsiteY8" fmla="*/ 1610468 h 2684113"/>
                <a:gd name="connsiteX9" fmla="*/ 2795829 w 2795829"/>
                <a:gd name="connsiteY9" fmla="*/ 2120449 h 2684113"/>
                <a:gd name="connsiteX10" fmla="*/ 2795829 w 2795829"/>
                <a:gd name="connsiteY10" fmla="*/ 2684113 h 2684113"/>
                <a:gd name="connsiteX11" fmla="*/ 2264621 w 2795829"/>
                <a:gd name="connsiteY11" fmla="*/ 2684113 h 2684113"/>
                <a:gd name="connsiteX12" fmla="*/ 1761372 w 2795829"/>
                <a:gd name="connsiteY12" fmla="*/ 2684113 h 2684113"/>
                <a:gd name="connsiteX13" fmla="*/ 1286081 w 2795829"/>
                <a:gd name="connsiteY13" fmla="*/ 2684113 h 2684113"/>
                <a:gd name="connsiteX14" fmla="*/ 670999 w 2795829"/>
                <a:gd name="connsiteY14" fmla="*/ 2684113 h 2684113"/>
                <a:gd name="connsiteX15" fmla="*/ 0 w 2795829"/>
                <a:gd name="connsiteY15" fmla="*/ 2684113 h 2684113"/>
                <a:gd name="connsiteX16" fmla="*/ 0 w 2795829"/>
                <a:gd name="connsiteY16" fmla="*/ 2200973 h 2684113"/>
                <a:gd name="connsiteX17" fmla="*/ 0 w 2795829"/>
                <a:gd name="connsiteY17" fmla="*/ 1610468 h 2684113"/>
                <a:gd name="connsiteX18" fmla="*/ 0 w 2795829"/>
                <a:gd name="connsiteY18" fmla="*/ 1073645 h 2684113"/>
                <a:gd name="connsiteX19" fmla="*/ 0 w 2795829"/>
                <a:gd name="connsiteY19" fmla="*/ 536823 h 2684113"/>
                <a:gd name="connsiteX20" fmla="*/ 0 w 2795829"/>
                <a:gd name="connsiteY20" fmla="*/ 0 h 268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5829" h="2684113" fill="none" extrusionOk="0">
                  <a:moveTo>
                    <a:pt x="0" y="0"/>
                  </a:moveTo>
                  <a:cubicBezTo>
                    <a:pt x="162691" y="-14898"/>
                    <a:pt x="370981" y="28495"/>
                    <a:pt x="503249" y="0"/>
                  </a:cubicBezTo>
                  <a:cubicBezTo>
                    <a:pt x="635517" y="-28495"/>
                    <a:pt x="874524" y="10436"/>
                    <a:pt x="978540" y="0"/>
                  </a:cubicBezTo>
                  <a:cubicBezTo>
                    <a:pt x="1082556" y="-10436"/>
                    <a:pt x="1365786" y="18512"/>
                    <a:pt x="1509748" y="0"/>
                  </a:cubicBezTo>
                  <a:cubicBezTo>
                    <a:pt x="1653710" y="-18512"/>
                    <a:pt x="1878176" y="52550"/>
                    <a:pt x="2040955" y="0"/>
                  </a:cubicBezTo>
                  <a:cubicBezTo>
                    <a:pt x="2203734" y="-52550"/>
                    <a:pt x="2509007" y="1700"/>
                    <a:pt x="2795829" y="0"/>
                  </a:cubicBezTo>
                  <a:cubicBezTo>
                    <a:pt x="2801131" y="146224"/>
                    <a:pt x="2750156" y="322508"/>
                    <a:pt x="2795829" y="483140"/>
                  </a:cubicBezTo>
                  <a:cubicBezTo>
                    <a:pt x="2841502" y="643772"/>
                    <a:pt x="2755632" y="807170"/>
                    <a:pt x="2795829" y="1019963"/>
                  </a:cubicBezTo>
                  <a:cubicBezTo>
                    <a:pt x="2836026" y="1232756"/>
                    <a:pt x="2734436" y="1333641"/>
                    <a:pt x="2795829" y="1610468"/>
                  </a:cubicBezTo>
                  <a:cubicBezTo>
                    <a:pt x="2857222" y="1887295"/>
                    <a:pt x="2754255" y="1890788"/>
                    <a:pt x="2795829" y="2120449"/>
                  </a:cubicBezTo>
                  <a:cubicBezTo>
                    <a:pt x="2837403" y="2350110"/>
                    <a:pt x="2750162" y="2531795"/>
                    <a:pt x="2795829" y="2684113"/>
                  </a:cubicBezTo>
                  <a:cubicBezTo>
                    <a:pt x="2568590" y="2702028"/>
                    <a:pt x="2424983" y="2682889"/>
                    <a:pt x="2264621" y="2684113"/>
                  </a:cubicBezTo>
                  <a:cubicBezTo>
                    <a:pt x="2104259" y="2685337"/>
                    <a:pt x="1987197" y="2651381"/>
                    <a:pt x="1761372" y="2684113"/>
                  </a:cubicBezTo>
                  <a:cubicBezTo>
                    <a:pt x="1535547" y="2716845"/>
                    <a:pt x="1413136" y="2627292"/>
                    <a:pt x="1286081" y="2684113"/>
                  </a:cubicBezTo>
                  <a:cubicBezTo>
                    <a:pt x="1159026" y="2740934"/>
                    <a:pt x="869921" y="2654323"/>
                    <a:pt x="670999" y="2684113"/>
                  </a:cubicBezTo>
                  <a:cubicBezTo>
                    <a:pt x="472077" y="2713903"/>
                    <a:pt x="168975" y="2632596"/>
                    <a:pt x="0" y="2684113"/>
                  </a:cubicBezTo>
                  <a:cubicBezTo>
                    <a:pt x="-25972" y="2454942"/>
                    <a:pt x="48617" y="2353386"/>
                    <a:pt x="0" y="2200973"/>
                  </a:cubicBezTo>
                  <a:cubicBezTo>
                    <a:pt x="-48617" y="2048560"/>
                    <a:pt x="7093" y="1805769"/>
                    <a:pt x="0" y="1610468"/>
                  </a:cubicBezTo>
                  <a:cubicBezTo>
                    <a:pt x="-7093" y="1415168"/>
                    <a:pt x="45051" y="1255850"/>
                    <a:pt x="0" y="1073645"/>
                  </a:cubicBezTo>
                  <a:cubicBezTo>
                    <a:pt x="-45051" y="891440"/>
                    <a:pt x="29711" y="683769"/>
                    <a:pt x="0" y="536823"/>
                  </a:cubicBezTo>
                  <a:cubicBezTo>
                    <a:pt x="-29711" y="389877"/>
                    <a:pt x="17058" y="230020"/>
                    <a:pt x="0" y="0"/>
                  </a:cubicBezTo>
                  <a:close/>
                </a:path>
                <a:path w="2795829" h="2684113" stroke="0" extrusionOk="0">
                  <a:moveTo>
                    <a:pt x="0" y="0"/>
                  </a:moveTo>
                  <a:cubicBezTo>
                    <a:pt x="269429" y="-10840"/>
                    <a:pt x="304077" y="12490"/>
                    <a:pt x="587124" y="0"/>
                  </a:cubicBezTo>
                  <a:cubicBezTo>
                    <a:pt x="870171" y="-12490"/>
                    <a:pt x="926078" y="27416"/>
                    <a:pt x="1062415" y="0"/>
                  </a:cubicBezTo>
                  <a:cubicBezTo>
                    <a:pt x="1198752" y="-27416"/>
                    <a:pt x="1339260" y="57943"/>
                    <a:pt x="1593623" y="0"/>
                  </a:cubicBezTo>
                  <a:cubicBezTo>
                    <a:pt x="1847986" y="-57943"/>
                    <a:pt x="1899421" y="32578"/>
                    <a:pt x="2096872" y="0"/>
                  </a:cubicBezTo>
                  <a:cubicBezTo>
                    <a:pt x="2294323" y="-32578"/>
                    <a:pt x="2508925" y="63113"/>
                    <a:pt x="2795829" y="0"/>
                  </a:cubicBezTo>
                  <a:cubicBezTo>
                    <a:pt x="2832029" y="165436"/>
                    <a:pt x="2725218" y="362067"/>
                    <a:pt x="2795829" y="590505"/>
                  </a:cubicBezTo>
                  <a:cubicBezTo>
                    <a:pt x="2866440" y="818943"/>
                    <a:pt x="2756479" y="862510"/>
                    <a:pt x="2795829" y="1046804"/>
                  </a:cubicBezTo>
                  <a:cubicBezTo>
                    <a:pt x="2835179" y="1231098"/>
                    <a:pt x="2764507" y="1349933"/>
                    <a:pt x="2795829" y="1556786"/>
                  </a:cubicBezTo>
                  <a:cubicBezTo>
                    <a:pt x="2827151" y="1763639"/>
                    <a:pt x="2757861" y="1861621"/>
                    <a:pt x="2795829" y="2147290"/>
                  </a:cubicBezTo>
                  <a:cubicBezTo>
                    <a:pt x="2833797" y="2432959"/>
                    <a:pt x="2757830" y="2483439"/>
                    <a:pt x="2795829" y="2684113"/>
                  </a:cubicBezTo>
                  <a:cubicBezTo>
                    <a:pt x="2580535" y="2723843"/>
                    <a:pt x="2522389" y="2666141"/>
                    <a:pt x="2292580" y="2684113"/>
                  </a:cubicBezTo>
                  <a:cubicBezTo>
                    <a:pt x="2062771" y="2702085"/>
                    <a:pt x="2028065" y="2647142"/>
                    <a:pt x="1789331" y="2684113"/>
                  </a:cubicBezTo>
                  <a:cubicBezTo>
                    <a:pt x="1550597" y="2721084"/>
                    <a:pt x="1470066" y="2660198"/>
                    <a:pt x="1230165" y="2684113"/>
                  </a:cubicBezTo>
                  <a:cubicBezTo>
                    <a:pt x="990264" y="2708028"/>
                    <a:pt x="892600" y="2671619"/>
                    <a:pt x="698957" y="2684113"/>
                  </a:cubicBezTo>
                  <a:cubicBezTo>
                    <a:pt x="505314" y="2696607"/>
                    <a:pt x="335109" y="2646592"/>
                    <a:pt x="0" y="2684113"/>
                  </a:cubicBezTo>
                  <a:cubicBezTo>
                    <a:pt x="-31025" y="2553583"/>
                    <a:pt x="61" y="2332690"/>
                    <a:pt x="0" y="2120449"/>
                  </a:cubicBezTo>
                  <a:cubicBezTo>
                    <a:pt x="-61" y="1908208"/>
                    <a:pt x="30897" y="1735852"/>
                    <a:pt x="0" y="1610468"/>
                  </a:cubicBezTo>
                  <a:cubicBezTo>
                    <a:pt x="-30897" y="1485084"/>
                    <a:pt x="37910" y="1272379"/>
                    <a:pt x="0" y="1073645"/>
                  </a:cubicBezTo>
                  <a:cubicBezTo>
                    <a:pt x="-37910" y="874911"/>
                    <a:pt x="36099" y="753532"/>
                    <a:pt x="0" y="563664"/>
                  </a:cubicBezTo>
                  <a:cubicBezTo>
                    <a:pt x="-36099" y="373796"/>
                    <a:pt x="35656" y="216737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Ökonomische Grenzen</a:t>
              </a:r>
            </a:p>
          </p:txBody>
        </p:sp>
      </p:grpSp>
      <p:pic>
        <p:nvPicPr>
          <p:cNvPr id="25" name="Grafik 24" descr="Draufsicht auf eine Darstellung von Netzwerken mit Strichmännchen.">
            <a:extLst>
              <a:ext uri="{FF2B5EF4-FFF2-40B4-BE49-F238E27FC236}">
                <a16:creationId xmlns:a16="http://schemas.microsoft.com/office/drawing/2014/main" id="{18B9067F-B79C-DD69-F4C2-5047EB50834A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">
            <a:off x="8891745" y="3781454"/>
            <a:ext cx="2520000" cy="1620000"/>
          </a:xfrm>
          <a:custGeom>
            <a:avLst/>
            <a:gdLst>
              <a:gd name="connsiteX0" fmla="*/ 0 w 2520000"/>
              <a:gd name="connsiteY0" fmla="*/ 0 h 1620000"/>
              <a:gd name="connsiteX1" fmla="*/ 680400 w 2520000"/>
              <a:gd name="connsiteY1" fmla="*/ 0 h 1620000"/>
              <a:gd name="connsiteX2" fmla="*/ 1335600 w 2520000"/>
              <a:gd name="connsiteY2" fmla="*/ 0 h 1620000"/>
              <a:gd name="connsiteX3" fmla="*/ 1915200 w 2520000"/>
              <a:gd name="connsiteY3" fmla="*/ 0 h 1620000"/>
              <a:gd name="connsiteX4" fmla="*/ 2520000 w 2520000"/>
              <a:gd name="connsiteY4" fmla="*/ 0 h 1620000"/>
              <a:gd name="connsiteX5" fmla="*/ 2520000 w 2520000"/>
              <a:gd name="connsiteY5" fmla="*/ 572400 h 1620000"/>
              <a:gd name="connsiteX6" fmla="*/ 2520000 w 2520000"/>
              <a:gd name="connsiteY6" fmla="*/ 1080000 h 1620000"/>
              <a:gd name="connsiteX7" fmla="*/ 2520000 w 2520000"/>
              <a:gd name="connsiteY7" fmla="*/ 1620000 h 1620000"/>
              <a:gd name="connsiteX8" fmla="*/ 1839600 w 2520000"/>
              <a:gd name="connsiteY8" fmla="*/ 1620000 h 1620000"/>
              <a:gd name="connsiteX9" fmla="*/ 1209600 w 2520000"/>
              <a:gd name="connsiteY9" fmla="*/ 1620000 h 1620000"/>
              <a:gd name="connsiteX10" fmla="*/ 554400 w 2520000"/>
              <a:gd name="connsiteY10" fmla="*/ 1620000 h 1620000"/>
              <a:gd name="connsiteX11" fmla="*/ 0 w 2520000"/>
              <a:gd name="connsiteY11" fmla="*/ 1620000 h 1620000"/>
              <a:gd name="connsiteX12" fmla="*/ 0 w 2520000"/>
              <a:gd name="connsiteY12" fmla="*/ 1063800 h 1620000"/>
              <a:gd name="connsiteX13" fmla="*/ 0 w 2520000"/>
              <a:gd name="connsiteY13" fmla="*/ 556200 h 1620000"/>
              <a:gd name="connsiteX14" fmla="*/ 0 w 2520000"/>
              <a:gd name="connsiteY14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20000" h="1620000" fill="none" extrusionOk="0">
                <a:moveTo>
                  <a:pt x="0" y="0"/>
                </a:moveTo>
                <a:cubicBezTo>
                  <a:pt x="291884" y="-25422"/>
                  <a:pt x="515014" y="18834"/>
                  <a:pt x="680400" y="0"/>
                </a:cubicBezTo>
                <a:cubicBezTo>
                  <a:pt x="845786" y="-18834"/>
                  <a:pt x="1047283" y="-18336"/>
                  <a:pt x="1335600" y="0"/>
                </a:cubicBezTo>
                <a:cubicBezTo>
                  <a:pt x="1623917" y="18336"/>
                  <a:pt x="1628694" y="-20375"/>
                  <a:pt x="1915200" y="0"/>
                </a:cubicBezTo>
                <a:cubicBezTo>
                  <a:pt x="2201706" y="20375"/>
                  <a:pt x="2252222" y="-7098"/>
                  <a:pt x="2520000" y="0"/>
                </a:cubicBezTo>
                <a:cubicBezTo>
                  <a:pt x="2503480" y="270697"/>
                  <a:pt x="2511788" y="376616"/>
                  <a:pt x="2520000" y="572400"/>
                </a:cubicBezTo>
                <a:cubicBezTo>
                  <a:pt x="2528212" y="768184"/>
                  <a:pt x="2507783" y="976061"/>
                  <a:pt x="2520000" y="1080000"/>
                </a:cubicBezTo>
                <a:cubicBezTo>
                  <a:pt x="2532217" y="1183939"/>
                  <a:pt x="2507673" y="1475532"/>
                  <a:pt x="2520000" y="1620000"/>
                </a:cubicBezTo>
                <a:cubicBezTo>
                  <a:pt x="2234486" y="1620213"/>
                  <a:pt x="2110917" y="1626055"/>
                  <a:pt x="1839600" y="1620000"/>
                </a:cubicBezTo>
                <a:cubicBezTo>
                  <a:pt x="1568283" y="1613945"/>
                  <a:pt x="1485824" y="1604133"/>
                  <a:pt x="1209600" y="1620000"/>
                </a:cubicBezTo>
                <a:cubicBezTo>
                  <a:pt x="933376" y="1635867"/>
                  <a:pt x="814230" y="1592469"/>
                  <a:pt x="554400" y="1620000"/>
                </a:cubicBezTo>
                <a:cubicBezTo>
                  <a:pt x="294570" y="1647531"/>
                  <a:pt x="213476" y="1600929"/>
                  <a:pt x="0" y="1620000"/>
                </a:cubicBezTo>
                <a:cubicBezTo>
                  <a:pt x="26625" y="1411389"/>
                  <a:pt x="21644" y="1183466"/>
                  <a:pt x="0" y="1063800"/>
                </a:cubicBezTo>
                <a:cubicBezTo>
                  <a:pt x="-21644" y="944134"/>
                  <a:pt x="-4236" y="747245"/>
                  <a:pt x="0" y="556200"/>
                </a:cubicBezTo>
                <a:cubicBezTo>
                  <a:pt x="4236" y="365155"/>
                  <a:pt x="6889" y="133030"/>
                  <a:pt x="0" y="0"/>
                </a:cubicBezTo>
                <a:close/>
              </a:path>
              <a:path w="2520000" h="1620000" stroke="0" extrusionOk="0">
                <a:moveTo>
                  <a:pt x="0" y="0"/>
                </a:moveTo>
                <a:cubicBezTo>
                  <a:pt x="277531" y="25092"/>
                  <a:pt x="395265" y="-19290"/>
                  <a:pt x="604800" y="0"/>
                </a:cubicBezTo>
                <a:cubicBezTo>
                  <a:pt x="814335" y="19290"/>
                  <a:pt x="958842" y="5373"/>
                  <a:pt x="1285200" y="0"/>
                </a:cubicBezTo>
                <a:cubicBezTo>
                  <a:pt x="1611558" y="-5373"/>
                  <a:pt x="1710870" y="17787"/>
                  <a:pt x="1965600" y="0"/>
                </a:cubicBezTo>
                <a:cubicBezTo>
                  <a:pt x="2220330" y="-17787"/>
                  <a:pt x="2339961" y="13673"/>
                  <a:pt x="2520000" y="0"/>
                </a:cubicBezTo>
                <a:cubicBezTo>
                  <a:pt x="2525808" y="161773"/>
                  <a:pt x="2499128" y="274110"/>
                  <a:pt x="2520000" y="523800"/>
                </a:cubicBezTo>
                <a:cubicBezTo>
                  <a:pt x="2540872" y="773490"/>
                  <a:pt x="2495831" y="879981"/>
                  <a:pt x="2520000" y="1080000"/>
                </a:cubicBezTo>
                <a:cubicBezTo>
                  <a:pt x="2544169" y="1280019"/>
                  <a:pt x="2493345" y="1442678"/>
                  <a:pt x="2520000" y="1620000"/>
                </a:cubicBezTo>
                <a:cubicBezTo>
                  <a:pt x="2397582" y="1617932"/>
                  <a:pt x="2165900" y="1617239"/>
                  <a:pt x="1965600" y="1620000"/>
                </a:cubicBezTo>
                <a:cubicBezTo>
                  <a:pt x="1765300" y="1622761"/>
                  <a:pt x="1550252" y="1628652"/>
                  <a:pt x="1386000" y="1620000"/>
                </a:cubicBezTo>
                <a:cubicBezTo>
                  <a:pt x="1221748" y="1611348"/>
                  <a:pt x="1003976" y="1617085"/>
                  <a:pt x="705600" y="1620000"/>
                </a:cubicBezTo>
                <a:cubicBezTo>
                  <a:pt x="407224" y="1622915"/>
                  <a:pt x="344036" y="1633369"/>
                  <a:pt x="0" y="1620000"/>
                </a:cubicBezTo>
                <a:cubicBezTo>
                  <a:pt x="-12818" y="1474396"/>
                  <a:pt x="-10813" y="1331856"/>
                  <a:pt x="0" y="1128600"/>
                </a:cubicBezTo>
                <a:cubicBezTo>
                  <a:pt x="10813" y="925344"/>
                  <a:pt x="-16461" y="748746"/>
                  <a:pt x="0" y="556200"/>
                </a:cubicBezTo>
                <a:cubicBezTo>
                  <a:pt x="16461" y="363654"/>
                  <a:pt x="18672" y="178583"/>
                  <a:pt x="0" y="0"/>
                </a:cubicBezTo>
                <a:close/>
              </a:path>
            </a:pathLst>
          </a:custGeom>
          <a:ln>
            <a:noFill/>
            <a:extLst>
              <a:ext uri="{C807C97D-BFC1-408E-A445-0C87EB9F89A2}">
                <ask:lineSketchStyleProps xmlns:ask="http://schemas.microsoft.com/office/drawing/2018/sketchyshapes" sd="42484224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</p:pic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DE5BDDA0-AE7D-2582-0E85-9B97F3692CAE}"/>
              </a:ext>
            </a:extLst>
          </p:cNvPr>
          <p:cNvSpPr/>
          <p:nvPr/>
        </p:nvSpPr>
        <p:spPr>
          <a:xfrm rot="180000">
            <a:off x="8891745" y="3781453"/>
            <a:ext cx="2520000" cy="162000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de-DE" b="1" dirty="0">
                <a:solidFill>
                  <a:schemeClr val="tx1"/>
                </a:solidFill>
              </a:rPr>
              <a:t>Ungleichheit wächst</a:t>
            </a:r>
          </a:p>
          <a:p>
            <a:pPr algn="ctr">
              <a:spcAft>
                <a:spcPts val="1200"/>
              </a:spcAft>
            </a:pPr>
            <a:r>
              <a:rPr lang="de-DE" dirty="0">
                <a:solidFill>
                  <a:schemeClr val="tx1"/>
                </a:solidFill>
              </a:rPr>
              <a:t>z. B. bei Einkommen, Vermögen, Gesundheit</a:t>
            </a:r>
          </a:p>
        </p:txBody>
      </p:sp>
      <p:pic>
        <p:nvPicPr>
          <p:cNvPr id="26" name="Grafik 25" descr="Kursdiagramm mit blauen Grafiken">
            <a:extLst>
              <a:ext uri="{FF2B5EF4-FFF2-40B4-BE49-F238E27FC236}">
                <a16:creationId xmlns:a16="http://schemas.microsoft.com/office/drawing/2014/main" id="{98F30C63-A31E-E239-6B2A-54C1460F16ED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002" y="3593806"/>
            <a:ext cx="2520000" cy="1620000"/>
          </a:xfrm>
          <a:custGeom>
            <a:avLst/>
            <a:gdLst>
              <a:gd name="connsiteX0" fmla="*/ 0 w 2520000"/>
              <a:gd name="connsiteY0" fmla="*/ 0 h 1620000"/>
              <a:gd name="connsiteX1" fmla="*/ 680400 w 2520000"/>
              <a:gd name="connsiteY1" fmla="*/ 0 h 1620000"/>
              <a:gd name="connsiteX2" fmla="*/ 1335600 w 2520000"/>
              <a:gd name="connsiteY2" fmla="*/ 0 h 1620000"/>
              <a:gd name="connsiteX3" fmla="*/ 1915200 w 2520000"/>
              <a:gd name="connsiteY3" fmla="*/ 0 h 1620000"/>
              <a:gd name="connsiteX4" fmla="*/ 2520000 w 2520000"/>
              <a:gd name="connsiteY4" fmla="*/ 0 h 1620000"/>
              <a:gd name="connsiteX5" fmla="*/ 2520000 w 2520000"/>
              <a:gd name="connsiteY5" fmla="*/ 572400 h 1620000"/>
              <a:gd name="connsiteX6" fmla="*/ 2520000 w 2520000"/>
              <a:gd name="connsiteY6" fmla="*/ 1080000 h 1620000"/>
              <a:gd name="connsiteX7" fmla="*/ 2520000 w 2520000"/>
              <a:gd name="connsiteY7" fmla="*/ 1620000 h 1620000"/>
              <a:gd name="connsiteX8" fmla="*/ 1839600 w 2520000"/>
              <a:gd name="connsiteY8" fmla="*/ 1620000 h 1620000"/>
              <a:gd name="connsiteX9" fmla="*/ 1209600 w 2520000"/>
              <a:gd name="connsiteY9" fmla="*/ 1620000 h 1620000"/>
              <a:gd name="connsiteX10" fmla="*/ 554400 w 2520000"/>
              <a:gd name="connsiteY10" fmla="*/ 1620000 h 1620000"/>
              <a:gd name="connsiteX11" fmla="*/ 0 w 2520000"/>
              <a:gd name="connsiteY11" fmla="*/ 1620000 h 1620000"/>
              <a:gd name="connsiteX12" fmla="*/ 0 w 2520000"/>
              <a:gd name="connsiteY12" fmla="*/ 1063800 h 1620000"/>
              <a:gd name="connsiteX13" fmla="*/ 0 w 2520000"/>
              <a:gd name="connsiteY13" fmla="*/ 556200 h 1620000"/>
              <a:gd name="connsiteX14" fmla="*/ 0 w 2520000"/>
              <a:gd name="connsiteY14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20000" h="1620000" fill="none" extrusionOk="0">
                <a:moveTo>
                  <a:pt x="0" y="0"/>
                </a:moveTo>
                <a:cubicBezTo>
                  <a:pt x="291884" y="-25422"/>
                  <a:pt x="515014" y="18834"/>
                  <a:pt x="680400" y="0"/>
                </a:cubicBezTo>
                <a:cubicBezTo>
                  <a:pt x="845786" y="-18834"/>
                  <a:pt x="1047283" y="-18336"/>
                  <a:pt x="1335600" y="0"/>
                </a:cubicBezTo>
                <a:cubicBezTo>
                  <a:pt x="1623917" y="18336"/>
                  <a:pt x="1628694" y="-20375"/>
                  <a:pt x="1915200" y="0"/>
                </a:cubicBezTo>
                <a:cubicBezTo>
                  <a:pt x="2201706" y="20375"/>
                  <a:pt x="2252222" y="-7098"/>
                  <a:pt x="2520000" y="0"/>
                </a:cubicBezTo>
                <a:cubicBezTo>
                  <a:pt x="2503480" y="270697"/>
                  <a:pt x="2511788" y="376616"/>
                  <a:pt x="2520000" y="572400"/>
                </a:cubicBezTo>
                <a:cubicBezTo>
                  <a:pt x="2528212" y="768184"/>
                  <a:pt x="2507783" y="976061"/>
                  <a:pt x="2520000" y="1080000"/>
                </a:cubicBezTo>
                <a:cubicBezTo>
                  <a:pt x="2532217" y="1183939"/>
                  <a:pt x="2507673" y="1475532"/>
                  <a:pt x="2520000" y="1620000"/>
                </a:cubicBezTo>
                <a:cubicBezTo>
                  <a:pt x="2234486" y="1620213"/>
                  <a:pt x="2110917" y="1626055"/>
                  <a:pt x="1839600" y="1620000"/>
                </a:cubicBezTo>
                <a:cubicBezTo>
                  <a:pt x="1568283" y="1613945"/>
                  <a:pt x="1485824" y="1604133"/>
                  <a:pt x="1209600" y="1620000"/>
                </a:cubicBezTo>
                <a:cubicBezTo>
                  <a:pt x="933376" y="1635867"/>
                  <a:pt x="814230" y="1592469"/>
                  <a:pt x="554400" y="1620000"/>
                </a:cubicBezTo>
                <a:cubicBezTo>
                  <a:pt x="294570" y="1647531"/>
                  <a:pt x="213476" y="1600929"/>
                  <a:pt x="0" y="1620000"/>
                </a:cubicBezTo>
                <a:cubicBezTo>
                  <a:pt x="26625" y="1411389"/>
                  <a:pt x="21644" y="1183466"/>
                  <a:pt x="0" y="1063800"/>
                </a:cubicBezTo>
                <a:cubicBezTo>
                  <a:pt x="-21644" y="944134"/>
                  <a:pt x="-4236" y="747245"/>
                  <a:pt x="0" y="556200"/>
                </a:cubicBezTo>
                <a:cubicBezTo>
                  <a:pt x="4236" y="365155"/>
                  <a:pt x="6889" y="133030"/>
                  <a:pt x="0" y="0"/>
                </a:cubicBezTo>
                <a:close/>
              </a:path>
              <a:path w="2520000" h="1620000" stroke="0" extrusionOk="0">
                <a:moveTo>
                  <a:pt x="0" y="0"/>
                </a:moveTo>
                <a:cubicBezTo>
                  <a:pt x="277531" y="25092"/>
                  <a:pt x="395265" y="-19290"/>
                  <a:pt x="604800" y="0"/>
                </a:cubicBezTo>
                <a:cubicBezTo>
                  <a:pt x="814335" y="19290"/>
                  <a:pt x="958842" y="5373"/>
                  <a:pt x="1285200" y="0"/>
                </a:cubicBezTo>
                <a:cubicBezTo>
                  <a:pt x="1611558" y="-5373"/>
                  <a:pt x="1710870" y="17787"/>
                  <a:pt x="1965600" y="0"/>
                </a:cubicBezTo>
                <a:cubicBezTo>
                  <a:pt x="2220330" y="-17787"/>
                  <a:pt x="2339961" y="13673"/>
                  <a:pt x="2520000" y="0"/>
                </a:cubicBezTo>
                <a:cubicBezTo>
                  <a:pt x="2525808" y="161773"/>
                  <a:pt x="2499128" y="274110"/>
                  <a:pt x="2520000" y="523800"/>
                </a:cubicBezTo>
                <a:cubicBezTo>
                  <a:pt x="2540872" y="773490"/>
                  <a:pt x="2495831" y="879981"/>
                  <a:pt x="2520000" y="1080000"/>
                </a:cubicBezTo>
                <a:cubicBezTo>
                  <a:pt x="2544169" y="1280019"/>
                  <a:pt x="2493345" y="1442678"/>
                  <a:pt x="2520000" y="1620000"/>
                </a:cubicBezTo>
                <a:cubicBezTo>
                  <a:pt x="2397582" y="1617932"/>
                  <a:pt x="2165900" y="1617239"/>
                  <a:pt x="1965600" y="1620000"/>
                </a:cubicBezTo>
                <a:cubicBezTo>
                  <a:pt x="1765300" y="1622761"/>
                  <a:pt x="1550252" y="1628652"/>
                  <a:pt x="1386000" y="1620000"/>
                </a:cubicBezTo>
                <a:cubicBezTo>
                  <a:pt x="1221748" y="1611348"/>
                  <a:pt x="1003976" y="1617085"/>
                  <a:pt x="705600" y="1620000"/>
                </a:cubicBezTo>
                <a:cubicBezTo>
                  <a:pt x="407224" y="1622915"/>
                  <a:pt x="344036" y="1633369"/>
                  <a:pt x="0" y="1620000"/>
                </a:cubicBezTo>
                <a:cubicBezTo>
                  <a:pt x="-12818" y="1474396"/>
                  <a:pt x="-10813" y="1331856"/>
                  <a:pt x="0" y="1128600"/>
                </a:cubicBezTo>
                <a:cubicBezTo>
                  <a:pt x="10813" y="925344"/>
                  <a:pt x="-16461" y="748746"/>
                  <a:pt x="0" y="556200"/>
                </a:cubicBezTo>
                <a:cubicBezTo>
                  <a:pt x="16461" y="363654"/>
                  <a:pt x="18672" y="178583"/>
                  <a:pt x="0" y="0"/>
                </a:cubicBezTo>
                <a:close/>
              </a:path>
            </a:pathLst>
          </a:custGeom>
          <a:ln>
            <a:noFill/>
            <a:extLst>
              <a:ext uri="{C807C97D-BFC1-408E-A445-0C87EB9F89A2}">
                <ask:lineSketchStyleProps xmlns:ask="http://schemas.microsoft.com/office/drawing/2018/sketchyshapes" sd="42484224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</p:pic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id="{B0915C4E-EB6A-8025-BEA3-F2A9A87D6355}"/>
              </a:ext>
            </a:extLst>
          </p:cNvPr>
          <p:cNvSpPr/>
          <p:nvPr/>
        </p:nvSpPr>
        <p:spPr>
          <a:xfrm rot="21420000">
            <a:off x="883068" y="3968448"/>
            <a:ext cx="2520000" cy="162000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de-DE" b="1" dirty="0">
                <a:solidFill>
                  <a:schemeClr val="tx1"/>
                </a:solidFill>
              </a:rPr>
              <a:t>Umwelt</a:t>
            </a:r>
            <a:r>
              <a:rPr lang="de-DE" dirty="0">
                <a:solidFill>
                  <a:schemeClr val="tx1"/>
                </a:solidFill>
              </a:rPr>
              <a:t> wird </a:t>
            </a:r>
            <a:r>
              <a:rPr lang="de-DE" b="1" dirty="0">
                <a:solidFill>
                  <a:schemeClr val="tx1"/>
                </a:solidFill>
              </a:rPr>
              <a:t>zerstört</a:t>
            </a:r>
          </a:p>
          <a:p>
            <a:pPr algn="ctr">
              <a:spcAft>
                <a:spcPts val="1200"/>
              </a:spcAft>
            </a:pPr>
            <a:r>
              <a:rPr lang="de-DE" b="1" dirty="0">
                <a:solidFill>
                  <a:schemeClr val="tx1"/>
                </a:solidFill>
              </a:rPr>
              <a:t>Ressourcen</a:t>
            </a:r>
            <a:r>
              <a:rPr lang="de-DE" dirty="0">
                <a:solidFill>
                  <a:schemeClr val="tx1"/>
                </a:solidFill>
              </a:rPr>
              <a:t> werden </a:t>
            </a:r>
            <a:r>
              <a:rPr lang="de-DE" b="1" dirty="0">
                <a:solidFill>
                  <a:schemeClr val="tx1"/>
                </a:solidFill>
              </a:rPr>
              <a:t>verbraucht</a:t>
            </a:r>
          </a:p>
        </p:txBody>
      </p:sp>
      <p:sp>
        <p:nvSpPr>
          <p:cNvPr id="31" name="Rechteck: abgerundete Ecken 30">
            <a:extLst>
              <a:ext uri="{FF2B5EF4-FFF2-40B4-BE49-F238E27FC236}">
                <a16:creationId xmlns:a16="http://schemas.microsoft.com/office/drawing/2014/main" id="{34BF8208-9A77-F031-0F85-012E68DCCD2E}"/>
              </a:ext>
            </a:extLst>
          </p:cNvPr>
          <p:cNvSpPr/>
          <p:nvPr/>
        </p:nvSpPr>
        <p:spPr>
          <a:xfrm>
            <a:off x="4937208" y="3593806"/>
            <a:ext cx="2520000" cy="162000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de-DE" dirty="0">
                <a:solidFill>
                  <a:schemeClr val="tx1"/>
                </a:solidFill>
              </a:rPr>
              <a:t>Anfälligkeit für </a:t>
            </a:r>
            <a:r>
              <a:rPr lang="de-DE" b="1" dirty="0">
                <a:solidFill>
                  <a:schemeClr val="tx1"/>
                </a:solidFill>
              </a:rPr>
              <a:t>Krisen</a:t>
            </a:r>
          </a:p>
          <a:p>
            <a:pPr algn="ctr">
              <a:spcAft>
                <a:spcPts val="1200"/>
              </a:spcAft>
            </a:pPr>
            <a:r>
              <a:rPr lang="de-DE" b="1" dirty="0">
                <a:solidFill>
                  <a:schemeClr val="tx1"/>
                </a:solidFill>
              </a:rPr>
              <a:t>Zu viele Produkte </a:t>
            </a:r>
            <a:r>
              <a:rPr lang="de-DE" dirty="0">
                <a:solidFill>
                  <a:schemeClr val="tx1"/>
                </a:solidFill>
              </a:rPr>
              <a:t>führen zu </a:t>
            </a:r>
            <a:r>
              <a:rPr lang="de-DE" b="1" dirty="0">
                <a:solidFill>
                  <a:schemeClr val="tx1"/>
                </a:solidFill>
              </a:rPr>
              <a:t>Preisverfall</a:t>
            </a:r>
          </a:p>
        </p:txBody>
      </p:sp>
    </p:spTree>
    <p:extLst>
      <p:ext uri="{BB962C8B-B14F-4D97-AF65-F5344CB8AC3E}">
        <p14:creationId xmlns:p14="http://schemas.microsoft.com/office/powerpoint/2010/main" val="81141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2FD05B-DA8B-355F-3202-2B5C57F7A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Wachsender Ungleichheit entgegenwirken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C8D88F1-9915-51D4-EB71-917B5320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16</a:t>
            </a:fld>
            <a:endParaRPr lang="de-AT"/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0E86B9EE-4DC4-64F7-A590-2344E1C805C1}"/>
              </a:ext>
            </a:extLst>
          </p:cNvPr>
          <p:cNvSpPr/>
          <p:nvPr/>
        </p:nvSpPr>
        <p:spPr>
          <a:xfrm flipV="1">
            <a:off x="0" y="1991602"/>
            <a:ext cx="12192000" cy="469872"/>
          </a:xfrm>
          <a:custGeom>
            <a:avLst/>
            <a:gdLst>
              <a:gd name="connsiteX0" fmla="*/ 0 w 3669631"/>
              <a:gd name="connsiteY0" fmla="*/ 67185 h 214909"/>
              <a:gd name="connsiteX1" fmla="*/ 842210 w 3669631"/>
              <a:gd name="connsiteY1" fmla="*/ 7027 h 214909"/>
              <a:gd name="connsiteX2" fmla="*/ 1852863 w 3669631"/>
              <a:gd name="connsiteY2" fmla="*/ 211564 h 214909"/>
              <a:gd name="connsiteX3" fmla="*/ 2779295 w 3669631"/>
              <a:gd name="connsiteY3" fmla="*/ 139374 h 214909"/>
              <a:gd name="connsiteX4" fmla="*/ 3669631 w 3669631"/>
              <a:gd name="connsiteY4" fmla="*/ 211564 h 21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631" h="214909">
                <a:moveTo>
                  <a:pt x="0" y="67185"/>
                </a:moveTo>
                <a:cubicBezTo>
                  <a:pt x="266700" y="25074"/>
                  <a:pt x="533400" y="-17036"/>
                  <a:pt x="842210" y="7027"/>
                </a:cubicBezTo>
                <a:cubicBezTo>
                  <a:pt x="1151020" y="31090"/>
                  <a:pt x="1530016" y="189506"/>
                  <a:pt x="1852863" y="211564"/>
                </a:cubicBezTo>
                <a:cubicBezTo>
                  <a:pt x="2175710" y="233622"/>
                  <a:pt x="2476500" y="139374"/>
                  <a:pt x="2779295" y="139374"/>
                </a:cubicBezTo>
                <a:cubicBezTo>
                  <a:pt x="3082090" y="139374"/>
                  <a:pt x="3375860" y="175469"/>
                  <a:pt x="3669631" y="21156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EAD9324D-999C-4338-C8A5-A61D35258340}"/>
              </a:ext>
            </a:extLst>
          </p:cNvPr>
          <p:cNvGrpSpPr/>
          <p:nvPr/>
        </p:nvGrpSpPr>
        <p:grpSpPr>
          <a:xfrm>
            <a:off x="513114" y="2365951"/>
            <a:ext cx="3240739" cy="3734062"/>
            <a:chOff x="513069" y="2305790"/>
            <a:chExt cx="3133288" cy="3587943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59230259-3FAA-AD3B-8742-6D9E50432D42}"/>
                </a:ext>
              </a:extLst>
            </p:cNvPr>
            <p:cNvGrpSpPr/>
            <p:nvPr/>
          </p:nvGrpSpPr>
          <p:grpSpPr>
            <a:xfrm>
              <a:off x="513069" y="2305790"/>
              <a:ext cx="3133288" cy="3587943"/>
              <a:chOff x="513069" y="2305790"/>
              <a:chExt cx="3133288" cy="3587943"/>
            </a:xfrm>
          </p:grpSpPr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C7362E6F-C56D-397C-0C6F-B098CA5D18CF}"/>
                  </a:ext>
                </a:extLst>
              </p:cNvPr>
              <p:cNvSpPr/>
              <p:nvPr/>
            </p:nvSpPr>
            <p:spPr>
              <a:xfrm rot="21438989">
                <a:off x="513069" y="2552017"/>
                <a:ext cx="3133288" cy="3341716"/>
              </a:xfrm>
              <a:custGeom>
                <a:avLst/>
                <a:gdLst>
                  <a:gd name="connsiteX0" fmla="*/ 0 w 3133288"/>
                  <a:gd name="connsiteY0" fmla="*/ 0 h 3341716"/>
                  <a:gd name="connsiteX1" fmla="*/ 522215 w 3133288"/>
                  <a:gd name="connsiteY1" fmla="*/ 0 h 3341716"/>
                  <a:gd name="connsiteX2" fmla="*/ 1107095 w 3133288"/>
                  <a:gd name="connsiteY2" fmla="*/ 0 h 3341716"/>
                  <a:gd name="connsiteX3" fmla="*/ 1629310 w 3133288"/>
                  <a:gd name="connsiteY3" fmla="*/ 0 h 3341716"/>
                  <a:gd name="connsiteX4" fmla="*/ 2120192 w 3133288"/>
                  <a:gd name="connsiteY4" fmla="*/ 0 h 3341716"/>
                  <a:gd name="connsiteX5" fmla="*/ 2579740 w 3133288"/>
                  <a:gd name="connsiteY5" fmla="*/ 0 h 3341716"/>
                  <a:gd name="connsiteX6" fmla="*/ 3133288 w 3133288"/>
                  <a:gd name="connsiteY6" fmla="*/ 0 h 3341716"/>
                  <a:gd name="connsiteX7" fmla="*/ 3133288 w 3133288"/>
                  <a:gd name="connsiteY7" fmla="*/ 590370 h 3341716"/>
                  <a:gd name="connsiteX8" fmla="*/ 3133288 w 3133288"/>
                  <a:gd name="connsiteY8" fmla="*/ 1080488 h 3341716"/>
                  <a:gd name="connsiteX9" fmla="*/ 3133288 w 3133288"/>
                  <a:gd name="connsiteY9" fmla="*/ 1570607 h 3341716"/>
                  <a:gd name="connsiteX10" fmla="*/ 3133288 w 3133288"/>
                  <a:gd name="connsiteY10" fmla="*/ 2094142 h 3341716"/>
                  <a:gd name="connsiteX11" fmla="*/ 3133288 w 3133288"/>
                  <a:gd name="connsiteY11" fmla="*/ 2684512 h 3341716"/>
                  <a:gd name="connsiteX12" fmla="*/ 3133288 w 3133288"/>
                  <a:gd name="connsiteY12" fmla="*/ 3341716 h 3341716"/>
                  <a:gd name="connsiteX13" fmla="*/ 2548408 w 3133288"/>
                  <a:gd name="connsiteY13" fmla="*/ 3341716 h 3341716"/>
                  <a:gd name="connsiteX14" fmla="*/ 2120192 w 3133288"/>
                  <a:gd name="connsiteY14" fmla="*/ 3341716 h 3341716"/>
                  <a:gd name="connsiteX15" fmla="*/ 1597977 w 3133288"/>
                  <a:gd name="connsiteY15" fmla="*/ 3341716 h 3341716"/>
                  <a:gd name="connsiteX16" fmla="*/ 1075762 w 3133288"/>
                  <a:gd name="connsiteY16" fmla="*/ 3341716 h 3341716"/>
                  <a:gd name="connsiteX17" fmla="*/ 553548 w 3133288"/>
                  <a:gd name="connsiteY17" fmla="*/ 3341716 h 3341716"/>
                  <a:gd name="connsiteX18" fmla="*/ 0 w 3133288"/>
                  <a:gd name="connsiteY18" fmla="*/ 3341716 h 3341716"/>
                  <a:gd name="connsiteX19" fmla="*/ 0 w 3133288"/>
                  <a:gd name="connsiteY19" fmla="*/ 2751346 h 3341716"/>
                  <a:gd name="connsiteX20" fmla="*/ 0 w 3133288"/>
                  <a:gd name="connsiteY20" fmla="*/ 2261228 h 3341716"/>
                  <a:gd name="connsiteX21" fmla="*/ 0 w 3133288"/>
                  <a:gd name="connsiteY21" fmla="*/ 1804527 h 3341716"/>
                  <a:gd name="connsiteX22" fmla="*/ 0 w 3133288"/>
                  <a:gd name="connsiteY22" fmla="*/ 1314408 h 3341716"/>
                  <a:gd name="connsiteX23" fmla="*/ 0 w 3133288"/>
                  <a:gd name="connsiteY23" fmla="*/ 757456 h 3341716"/>
                  <a:gd name="connsiteX24" fmla="*/ 0 w 3133288"/>
                  <a:gd name="connsiteY24" fmla="*/ 0 h 334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3288" h="3341716" fill="none" extrusionOk="0">
                    <a:moveTo>
                      <a:pt x="0" y="0"/>
                    </a:moveTo>
                    <a:cubicBezTo>
                      <a:pt x="156224" y="-55428"/>
                      <a:pt x="264207" y="41260"/>
                      <a:pt x="522215" y="0"/>
                    </a:cubicBezTo>
                    <a:cubicBezTo>
                      <a:pt x="780224" y="-41260"/>
                      <a:pt x="860333" y="13697"/>
                      <a:pt x="1107095" y="0"/>
                    </a:cubicBezTo>
                    <a:cubicBezTo>
                      <a:pt x="1353857" y="-13697"/>
                      <a:pt x="1432251" y="8625"/>
                      <a:pt x="1629310" y="0"/>
                    </a:cubicBezTo>
                    <a:cubicBezTo>
                      <a:pt x="1826370" y="-8625"/>
                      <a:pt x="1925000" y="37708"/>
                      <a:pt x="2120192" y="0"/>
                    </a:cubicBezTo>
                    <a:cubicBezTo>
                      <a:pt x="2315384" y="-37708"/>
                      <a:pt x="2480690" y="50055"/>
                      <a:pt x="2579740" y="0"/>
                    </a:cubicBezTo>
                    <a:cubicBezTo>
                      <a:pt x="2678790" y="-50055"/>
                      <a:pt x="2978270" y="24728"/>
                      <a:pt x="3133288" y="0"/>
                    </a:cubicBezTo>
                    <a:cubicBezTo>
                      <a:pt x="3140805" y="195960"/>
                      <a:pt x="3113175" y="404711"/>
                      <a:pt x="3133288" y="590370"/>
                    </a:cubicBezTo>
                    <a:cubicBezTo>
                      <a:pt x="3153401" y="776029"/>
                      <a:pt x="3095657" y="867946"/>
                      <a:pt x="3133288" y="1080488"/>
                    </a:cubicBezTo>
                    <a:cubicBezTo>
                      <a:pt x="3170919" y="1293030"/>
                      <a:pt x="3082122" y="1420307"/>
                      <a:pt x="3133288" y="1570607"/>
                    </a:cubicBezTo>
                    <a:cubicBezTo>
                      <a:pt x="3184454" y="1720907"/>
                      <a:pt x="3119226" y="1959305"/>
                      <a:pt x="3133288" y="2094142"/>
                    </a:cubicBezTo>
                    <a:cubicBezTo>
                      <a:pt x="3147350" y="2228980"/>
                      <a:pt x="3076705" y="2416847"/>
                      <a:pt x="3133288" y="2684512"/>
                    </a:cubicBezTo>
                    <a:cubicBezTo>
                      <a:pt x="3189871" y="2952177"/>
                      <a:pt x="3075913" y="3133672"/>
                      <a:pt x="3133288" y="3341716"/>
                    </a:cubicBezTo>
                    <a:cubicBezTo>
                      <a:pt x="2913696" y="3395783"/>
                      <a:pt x="2770272" y="3339882"/>
                      <a:pt x="2548408" y="3341716"/>
                    </a:cubicBezTo>
                    <a:cubicBezTo>
                      <a:pt x="2326544" y="3343550"/>
                      <a:pt x="2234524" y="3334838"/>
                      <a:pt x="2120192" y="3341716"/>
                    </a:cubicBezTo>
                    <a:cubicBezTo>
                      <a:pt x="2005860" y="3348594"/>
                      <a:pt x="1752025" y="3335615"/>
                      <a:pt x="1597977" y="3341716"/>
                    </a:cubicBezTo>
                    <a:cubicBezTo>
                      <a:pt x="1443930" y="3347817"/>
                      <a:pt x="1289986" y="3316628"/>
                      <a:pt x="1075762" y="3341716"/>
                    </a:cubicBezTo>
                    <a:cubicBezTo>
                      <a:pt x="861539" y="3366804"/>
                      <a:pt x="814356" y="3288103"/>
                      <a:pt x="553548" y="3341716"/>
                    </a:cubicBezTo>
                    <a:cubicBezTo>
                      <a:pt x="292740" y="3395329"/>
                      <a:pt x="264983" y="3290224"/>
                      <a:pt x="0" y="3341716"/>
                    </a:cubicBezTo>
                    <a:cubicBezTo>
                      <a:pt x="-17145" y="3091992"/>
                      <a:pt x="38246" y="3016320"/>
                      <a:pt x="0" y="2751346"/>
                    </a:cubicBezTo>
                    <a:cubicBezTo>
                      <a:pt x="-38246" y="2486372"/>
                      <a:pt x="43347" y="2392786"/>
                      <a:pt x="0" y="2261228"/>
                    </a:cubicBezTo>
                    <a:cubicBezTo>
                      <a:pt x="-43347" y="2129670"/>
                      <a:pt x="48622" y="1907113"/>
                      <a:pt x="0" y="1804527"/>
                    </a:cubicBezTo>
                    <a:cubicBezTo>
                      <a:pt x="-48622" y="1701941"/>
                      <a:pt x="5863" y="1421070"/>
                      <a:pt x="0" y="1314408"/>
                    </a:cubicBezTo>
                    <a:cubicBezTo>
                      <a:pt x="-5863" y="1207746"/>
                      <a:pt x="61755" y="887998"/>
                      <a:pt x="0" y="757456"/>
                    </a:cubicBezTo>
                    <a:cubicBezTo>
                      <a:pt x="-61755" y="626914"/>
                      <a:pt x="57204" y="344308"/>
                      <a:pt x="0" y="0"/>
                    </a:cubicBezTo>
                    <a:close/>
                  </a:path>
                  <a:path w="3133288" h="3341716" stroke="0" extrusionOk="0">
                    <a:moveTo>
                      <a:pt x="0" y="0"/>
                    </a:moveTo>
                    <a:cubicBezTo>
                      <a:pt x="141390" y="-16977"/>
                      <a:pt x="278894" y="6007"/>
                      <a:pt x="522215" y="0"/>
                    </a:cubicBezTo>
                    <a:cubicBezTo>
                      <a:pt x="765537" y="-6007"/>
                      <a:pt x="822963" y="804"/>
                      <a:pt x="950431" y="0"/>
                    </a:cubicBezTo>
                    <a:cubicBezTo>
                      <a:pt x="1077899" y="-804"/>
                      <a:pt x="1296133" y="15530"/>
                      <a:pt x="1535311" y="0"/>
                    </a:cubicBezTo>
                    <a:cubicBezTo>
                      <a:pt x="1774489" y="-15530"/>
                      <a:pt x="1834664" y="53802"/>
                      <a:pt x="2088859" y="0"/>
                    </a:cubicBezTo>
                    <a:cubicBezTo>
                      <a:pt x="2343054" y="-53802"/>
                      <a:pt x="2412212" y="13142"/>
                      <a:pt x="2517075" y="0"/>
                    </a:cubicBezTo>
                    <a:cubicBezTo>
                      <a:pt x="2621938" y="-13142"/>
                      <a:pt x="2921867" y="16396"/>
                      <a:pt x="3133288" y="0"/>
                    </a:cubicBezTo>
                    <a:cubicBezTo>
                      <a:pt x="3155899" y="261357"/>
                      <a:pt x="3074951" y="357236"/>
                      <a:pt x="3133288" y="523536"/>
                    </a:cubicBezTo>
                    <a:cubicBezTo>
                      <a:pt x="3191625" y="689836"/>
                      <a:pt x="3061554" y="995303"/>
                      <a:pt x="3133288" y="1147322"/>
                    </a:cubicBezTo>
                    <a:cubicBezTo>
                      <a:pt x="3205022" y="1299341"/>
                      <a:pt x="3127704" y="1459635"/>
                      <a:pt x="3133288" y="1670858"/>
                    </a:cubicBezTo>
                    <a:cubicBezTo>
                      <a:pt x="3138872" y="1882081"/>
                      <a:pt x="3092517" y="2128218"/>
                      <a:pt x="3133288" y="2294645"/>
                    </a:cubicBezTo>
                    <a:cubicBezTo>
                      <a:pt x="3174059" y="2461072"/>
                      <a:pt x="3093218" y="2649140"/>
                      <a:pt x="3133288" y="2784763"/>
                    </a:cubicBezTo>
                    <a:cubicBezTo>
                      <a:pt x="3173358" y="2920386"/>
                      <a:pt x="3107048" y="3189816"/>
                      <a:pt x="3133288" y="3341716"/>
                    </a:cubicBezTo>
                    <a:cubicBezTo>
                      <a:pt x="2928855" y="3356456"/>
                      <a:pt x="2911822" y="3318986"/>
                      <a:pt x="2705072" y="3341716"/>
                    </a:cubicBezTo>
                    <a:cubicBezTo>
                      <a:pt x="2498322" y="3364446"/>
                      <a:pt x="2353570" y="3341694"/>
                      <a:pt x="2151524" y="3341716"/>
                    </a:cubicBezTo>
                    <a:cubicBezTo>
                      <a:pt x="1949478" y="3341738"/>
                      <a:pt x="1800742" y="3317642"/>
                      <a:pt x="1629310" y="3341716"/>
                    </a:cubicBezTo>
                    <a:cubicBezTo>
                      <a:pt x="1457878" y="3365790"/>
                      <a:pt x="1277667" y="3315246"/>
                      <a:pt x="1107095" y="3341716"/>
                    </a:cubicBezTo>
                    <a:cubicBezTo>
                      <a:pt x="936524" y="3368186"/>
                      <a:pt x="741560" y="3320988"/>
                      <a:pt x="647546" y="3341716"/>
                    </a:cubicBezTo>
                    <a:cubicBezTo>
                      <a:pt x="553532" y="3362444"/>
                      <a:pt x="138022" y="3327619"/>
                      <a:pt x="0" y="3341716"/>
                    </a:cubicBezTo>
                    <a:cubicBezTo>
                      <a:pt x="-2421" y="3219164"/>
                      <a:pt x="27600" y="3050592"/>
                      <a:pt x="0" y="2851598"/>
                    </a:cubicBezTo>
                    <a:cubicBezTo>
                      <a:pt x="-27600" y="2652604"/>
                      <a:pt x="53839" y="2561702"/>
                      <a:pt x="0" y="2361479"/>
                    </a:cubicBezTo>
                    <a:cubicBezTo>
                      <a:pt x="-53839" y="2161256"/>
                      <a:pt x="19107" y="2107246"/>
                      <a:pt x="0" y="1871361"/>
                    </a:cubicBezTo>
                    <a:cubicBezTo>
                      <a:pt x="-19107" y="1635476"/>
                      <a:pt x="12483" y="1458571"/>
                      <a:pt x="0" y="1314408"/>
                    </a:cubicBezTo>
                    <a:cubicBezTo>
                      <a:pt x="-12483" y="1170245"/>
                      <a:pt x="26792" y="976501"/>
                      <a:pt x="0" y="857707"/>
                    </a:cubicBezTo>
                    <a:cubicBezTo>
                      <a:pt x="-26792" y="738913"/>
                      <a:pt x="24994" y="427245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1600" dirty="0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EF9C17BA-694F-CFDC-0668-FECF89EE40B8}"/>
                  </a:ext>
                </a:extLst>
              </p:cNvPr>
              <p:cNvSpPr/>
              <p:nvPr/>
            </p:nvSpPr>
            <p:spPr>
              <a:xfrm>
                <a:off x="2784012" y="2590370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11" name="Freihandform: Form 10">
                <a:extLst>
                  <a:ext uri="{FF2B5EF4-FFF2-40B4-BE49-F238E27FC236}">
                    <a16:creationId xmlns:a16="http://schemas.microsoft.com/office/drawing/2014/main" id="{6C54C48E-A1ED-2907-F114-7CD52F14E3BA}"/>
                  </a:ext>
                </a:extLst>
              </p:cNvPr>
              <p:cNvSpPr/>
              <p:nvPr/>
            </p:nvSpPr>
            <p:spPr>
              <a:xfrm>
                <a:off x="2848603" y="2305790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</p:grp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19B1EF35-4D87-8518-BF9D-B06DC9E7D4A2}"/>
                </a:ext>
              </a:extLst>
            </p:cNvPr>
            <p:cNvSpPr/>
            <p:nvPr/>
          </p:nvSpPr>
          <p:spPr>
            <a:xfrm rot="21420000">
              <a:off x="694982" y="3021926"/>
              <a:ext cx="2795829" cy="2684113"/>
            </a:xfrm>
            <a:custGeom>
              <a:avLst/>
              <a:gdLst>
                <a:gd name="connsiteX0" fmla="*/ 0 w 2795829"/>
                <a:gd name="connsiteY0" fmla="*/ 0 h 2684113"/>
                <a:gd name="connsiteX1" fmla="*/ 503249 w 2795829"/>
                <a:gd name="connsiteY1" fmla="*/ 0 h 2684113"/>
                <a:gd name="connsiteX2" fmla="*/ 978540 w 2795829"/>
                <a:gd name="connsiteY2" fmla="*/ 0 h 2684113"/>
                <a:gd name="connsiteX3" fmla="*/ 1509748 w 2795829"/>
                <a:gd name="connsiteY3" fmla="*/ 0 h 2684113"/>
                <a:gd name="connsiteX4" fmla="*/ 2040955 w 2795829"/>
                <a:gd name="connsiteY4" fmla="*/ 0 h 2684113"/>
                <a:gd name="connsiteX5" fmla="*/ 2795829 w 2795829"/>
                <a:gd name="connsiteY5" fmla="*/ 0 h 2684113"/>
                <a:gd name="connsiteX6" fmla="*/ 2795829 w 2795829"/>
                <a:gd name="connsiteY6" fmla="*/ 483140 h 2684113"/>
                <a:gd name="connsiteX7" fmla="*/ 2795829 w 2795829"/>
                <a:gd name="connsiteY7" fmla="*/ 1019963 h 2684113"/>
                <a:gd name="connsiteX8" fmla="*/ 2795829 w 2795829"/>
                <a:gd name="connsiteY8" fmla="*/ 1610468 h 2684113"/>
                <a:gd name="connsiteX9" fmla="*/ 2795829 w 2795829"/>
                <a:gd name="connsiteY9" fmla="*/ 2120449 h 2684113"/>
                <a:gd name="connsiteX10" fmla="*/ 2795829 w 2795829"/>
                <a:gd name="connsiteY10" fmla="*/ 2684113 h 2684113"/>
                <a:gd name="connsiteX11" fmla="*/ 2264621 w 2795829"/>
                <a:gd name="connsiteY11" fmla="*/ 2684113 h 2684113"/>
                <a:gd name="connsiteX12" fmla="*/ 1761372 w 2795829"/>
                <a:gd name="connsiteY12" fmla="*/ 2684113 h 2684113"/>
                <a:gd name="connsiteX13" fmla="*/ 1286081 w 2795829"/>
                <a:gd name="connsiteY13" fmla="*/ 2684113 h 2684113"/>
                <a:gd name="connsiteX14" fmla="*/ 670999 w 2795829"/>
                <a:gd name="connsiteY14" fmla="*/ 2684113 h 2684113"/>
                <a:gd name="connsiteX15" fmla="*/ 0 w 2795829"/>
                <a:gd name="connsiteY15" fmla="*/ 2684113 h 2684113"/>
                <a:gd name="connsiteX16" fmla="*/ 0 w 2795829"/>
                <a:gd name="connsiteY16" fmla="*/ 2200973 h 2684113"/>
                <a:gd name="connsiteX17" fmla="*/ 0 w 2795829"/>
                <a:gd name="connsiteY17" fmla="*/ 1610468 h 2684113"/>
                <a:gd name="connsiteX18" fmla="*/ 0 w 2795829"/>
                <a:gd name="connsiteY18" fmla="*/ 1073645 h 2684113"/>
                <a:gd name="connsiteX19" fmla="*/ 0 w 2795829"/>
                <a:gd name="connsiteY19" fmla="*/ 536823 h 2684113"/>
                <a:gd name="connsiteX20" fmla="*/ 0 w 2795829"/>
                <a:gd name="connsiteY20" fmla="*/ 0 h 268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5829" h="2684113" fill="none" extrusionOk="0">
                  <a:moveTo>
                    <a:pt x="0" y="0"/>
                  </a:moveTo>
                  <a:cubicBezTo>
                    <a:pt x="162691" y="-14898"/>
                    <a:pt x="370981" y="28495"/>
                    <a:pt x="503249" y="0"/>
                  </a:cubicBezTo>
                  <a:cubicBezTo>
                    <a:pt x="635517" y="-28495"/>
                    <a:pt x="874524" y="10436"/>
                    <a:pt x="978540" y="0"/>
                  </a:cubicBezTo>
                  <a:cubicBezTo>
                    <a:pt x="1082556" y="-10436"/>
                    <a:pt x="1365786" y="18512"/>
                    <a:pt x="1509748" y="0"/>
                  </a:cubicBezTo>
                  <a:cubicBezTo>
                    <a:pt x="1653710" y="-18512"/>
                    <a:pt x="1878176" y="52550"/>
                    <a:pt x="2040955" y="0"/>
                  </a:cubicBezTo>
                  <a:cubicBezTo>
                    <a:pt x="2203734" y="-52550"/>
                    <a:pt x="2509007" y="1700"/>
                    <a:pt x="2795829" y="0"/>
                  </a:cubicBezTo>
                  <a:cubicBezTo>
                    <a:pt x="2801131" y="146224"/>
                    <a:pt x="2750156" y="322508"/>
                    <a:pt x="2795829" y="483140"/>
                  </a:cubicBezTo>
                  <a:cubicBezTo>
                    <a:pt x="2841502" y="643772"/>
                    <a:pt x="2755632" y="807170"/>
                    <a:pt x="2795829" y="1019963"/>
                  </a:cubicBezTo>
                  <a:cubicBezTo>
                    <a:pt x="2836026" y="1232756"/>
                    <a:pt x="2734436" y="1333641"/>
                    <a:pt x="2795829" y="1610468"/>
                  </a:cubicBezTo>
                  <a:cubicBezTo>
                    <a:pt x="2857222" y="1887295"/>
                    <a:pt x="2754255" y="1890788"/>
                    <a:pt x="2795829" y="2120449"/>
                  </a:cubicBezTo>
                  <a:cubicBezTo>
                    <a:pt x="2837403" y="2350110"/>
                    <a:pt x="2750162" y="2531795"/>
                    <a:pt x="2795829" y="2684113"/>
                  </a:cubicBezTo>
                  <a:cubicBezTo>
                    <a:pt x="2568590" y="2702028"/>
                    <a:pt x="2424983" y="2682889"/>
                    <a:pt x="2264621" y="2684113"/>
                  </a:cubicBezTo>
                  <a:cubicBezTo>
                    <a:pt x="2104259" y="2685337"/>
                    <a:pt x="1987197" y="2651381"/>
                    <a:pt x="1761372" y="2684113"/>
                  </a:cubicBezTo>
                  <a:cubicBezTo>
                    <a:pt x="1535547" y="2716845"/>
                    <a:pt x="1413136" y="2627292"/>
                    <a:pt x="1286081" y="2684113"/>
                  </a:cubicBezTo>
                  <a:cubicBezTo>
                    <a:pt x="1159026" y="2740934"/>
                    <a:pt x="869921" y="2654323"/>
                    <a:pt x="670999" y="2684113"/>
                  </a:cubicBezTo>
                  <a:cubicBezTo>
                    <a:pt x="472077" y="2713903"/>
                    <a:pt x="168975" y="2632596"/>
                    <a:pt x="0" y="2684113"/>
                  </a:cubicBezTo>
                  <a:cubicBezTo>
                    <a:pt x="-25972" y="2454942"/>
                    <a:pt x="48617" y="2353386"/>
                    <a:pt x="0" y="2200973"/>
                  </a:cubicBezTo>
                  <a:cubicBezTo>
                    <a:pt x="-48617" y="2048560"/>
                    <a:pt x="7093" y="1805769"/>
                    <a:pt x="0" y="1610468"/>
                  </a:cubicBezTo>
                  <a:cubicBezTo>
                    <a:pt x="-7093" y="1415168"/>
                    <a:pt x="45051" y="1255850"/>
                    <a:pt x="0" y="1073645"/>
                  </a:cubicBezTo>
                  <a:cubicBezTo>
                    <a:pt x="-45051" y="891440"/>
                    <a:pt x="29711" y="683769"/>
                    <a:pt x="0" y="536823"/>
                  </a:cubicBezTo>
                  <a:cubicBezTo>
                    <a:pt x="-29711" y="389877"/>
                    <a:pt x="17058" y="230020"/>
                    <a:pt x="0" y="0"/>
                  </a:cubicBezTo>
                  <a:close/>
                </a:path>
                <a:path w="2795829" h="2684113" stroke="0" extrusionOk="0">
                  <a:moveTo>
                    <a:pt x="0" y="0"/>
                  </a:moveTo>
                  <a:cubicBezTo>
                    <a:pt x="269429" y="-10840"/>
                    <a:pt x="304077" y="12490"/>
                    <a:pt x="587124" y="0"/>
                  </a:cubicBezTo>
                  <a:cubicBezTo>
                    <a:pt x="870171" y="-12490"/>
                    <a:pt x="926078" y="27416"/>
                    <a:pt x="1062415" y="0"/>
                  </a:cubicBezTo>
                  <a:cubicBezTo>
                    <a:pt x="1198752" y="-27416"/>
                    <a:pt x="1339260" y="57943"/>
                    <a:pt x="1593623" y="0"/>
                  </a:cubicBezTo>
                  <a:cubicBezTo>
                    <a:pt x="1847986" y="-57943"/>
                    <a:pt x="1899421" y="32578"/>
                    <a:pt x="2096872" y="0"/>
                  </a:cubicBezTo>
                  <a:cubicBezTo>
                    <a:pt x="2294323" y="-32578"/>
                    <a:pt x="2508925" y="63113"/>
                    <a:pt x="2795829" y="0"/>
                  </a:cubicBezTo>
                  <a:cubicBezTo>
                    <a:pt x="2832029" y="165436"/>
                    <a:pt x="2725218" y="362067"/>
                    <a:pt x="2795829" y="590505"/>
                  </a:cubicBezTo>
                  <a:cubicBezTo>
                    <a:pt x="2866440" y="818943"/>
                    <a:pt x="2756479" y="862510"/>
                    <a:pt x="2795829" y="1046804"/>
                  </a:cubicBezTo>
                  <a:cubicBezTo>
                    <a:pt x="2835179" y="1231098"/>
                    <a:pt x="2764507" y="1349933"/>
                    <a:pt x="2795829" y="1556786"/>
                  </a:cubicBezTo>
                  <a:cubicBezTo>
                    <a:pt x="2827151" y="1763639"/>
                    <a:pt x="2757861" y="1861621"/>
                    <a:pt x="2795829" y="2147290"/>
                  </a:cubicBezTo>
                  <a:cubicBezTo>
                    <a:pt x="2833797" y="2432959"/>
                    <a:pt x="2757830" y="2483439"/>
                    <a:pt x="2795829" y="2684113"/>
                  </a:cubicBezTo>
                  <a:cubicBezTo>
                    <a:pt x="2580535" y="2723843"/>
                    <a:pt x="2522389" y="2666141"/>
                    <a:pt x="2292580" y="2684113"/>
                  </a:cubicBezTo>
                  <a:cubicBezTo>
                    <a:pt x="2062771" y="2702085"/>
                    <a:pt x="2028065" y="2647142"/>
                    <a:pt x="1789331" y="2684113"/>
                  </a:cubicBezTo>
                  <a:cubicBezTo>
                    <a:pt x="1550597" y="2721084"/>
                    <a:pt x="1470066" y="2660198"/>
                    <a:pt x="1230165" y="2684113"/>
                  </a:cubicBezTo>
                  <a:cubicBezTo>
                    <a:pt x="990264" y="2708028"/>
                    <a:pt x="892600" y="2671619"/>
                    <a:pt x="698957" y="2684113"/>
                  </a:cubicBezTo>
                  <a:cubicBezTo>
                    <a:pt x="505314" y="2696607"/>
                    <a:pt x="335109" y="2646592"/>
                    <a:pt x="0" y="2684113"/>
                  </a:cubicBezTo>
                  <a:cubicBezTo>
                    <a:pt x="-31025" y="2553583"/>
                    <a:pt x="61" y="2332690"/>
                    <a:pt x="0" y="2120449"/>
                  </a:cubicBezTo>
                  <a:cubicBezTo>
                    <a:pt x="-61" y="1908208"/>
                    <a:pt x="30897" y="1735852"/>
                    <a:pt x="0" y="1610468"/>
                  </a:cubicBezTo>
                  <a:cubicBezTo>
                    <a:pt x="-30897" y="1485084"/>
                    <a:pt x="37910" y="1272379"/>
                    <a:pt x="0" y="1073645"/>
                  </a:cubicBezTo>
                  <a:cubicBezTo>
                    <a:pt x="-37910" y="874911"/>
                    <a:pt x="36099" y="753532"/>
                    <a:pt x="0" y="563664"/>
                  </a:cubicBezTo>
                  <a:cubicBezTo>
                    <a:pt x="-36099" y="373796"/>
                    <a:pt x="35656" y="216737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0D2F3D4C-79AE-4C45-A64B-51435F1D0502}"/>
              </a:ext>
            </a:extLst>
          </p:cNvPr>
          <p:cNvGrpSpPr/>
          <p:nvPr/>
        </p:nvGrpSpPr>
        <p:grpSpPr>
          <a:xfrm>
            <a:off x="8517741" y="2108352"/>
            <a:ext cx="3240739" cy="3757266"/>
            <a:chOff x="513069" y="2283494"/>
            <a:chExt cx="3133288" cy="3610239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75966074-43F9-F36E-DE04-C3CC86B1BF0E}"/>
                </a:ext>
              </a:extLst>
            </p:cNvPr>
            <p:cNvGrpSpPr/>
            <p:nvPr/>
          </p:nvGrpSpPr>
          <p:grpSpPr>
            <a:xfrm>
              <a:off x="513069" y="2283494"/>
              <a:ext cx="3133288" cy="3610239"/>
              <a:chOff x="513069" y="2283494"/>
              <a:chExt cx="3133288" cy="3610239"/>
            </a:xfrm>
          </p:grpSpPr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4C3BBFB9-32D5-BBB8-9BB5-200EC7FED6DB}"/>
                  </a:ext>
                </a:extLst>
              </p:cNvPr>
              <p:cNvSpPr/>
              <p:nvPr/>
            </p:nvSpPr>
            <p:spPr>
              <a:xfrm rot="180000">
                <a:off x="513069" y="2552017"/>
                <a:ext cx="3133288" cy="3341716"/>
              </a:xfrm>
              <a:custGeom>
                <a:avLst/>
                <a:gdLst>
                  <a:gd name="connsiteX0" fmla="*/ 0 w 3133288"/>
                  <a:gd name="connsiteY0" fmla="*/ 0 h 3341716"/>
                  <a:gd name="connsiteX1" fmla="*/ 522215 w 3133288"/>
                  <a:gd name="connsiteY1" fmla="*/ 0 h 3341716"/>
                  <a:gd name="connsiteX2" fmla="*/ 1107095 w 3133288"/>
                  <a:gd name="connsiteY2" fmla="*/ 0 h 3341716"/>
                  <a:gd name="connsiteX3" fmla="*/ 1629310 w 3133288"/>
                  <a:gd name="connsiteY3" fmla="*/ 0 h 3341716"/>
                  <a:gd name="connsiteX4" fmla="*/ 2120192 w 3133288"/>
                  <a:gd name="connsiteY4" fmla="*/ 0 h 3341716"/>
                  <a:gd name="connsiteX5" fmla="*/ 2579740 w 3133288"/>
                  <a:gd name="connsiteY5" fmla="*/ 0 h 3341716"/>
                  <a:gd name="connsiteX6" fmla="*/ 3133288 w 3133288"/>
                  <a:gd name="connsiteY6" fmla="*/ 0 h 3341716"/>
                  <a:gd name="connsiteX7" fmla="*/ 3133288 w 3133288"/>
                  <a:gd name="connsiteY7" fmla="*/ 590370 h 3341716"/>
                  <a:gd name="connsiteX8" fmla="*/ 3133288 w 3133288"/>
                  <a:gd name="connsiteY8" fmla="*/ 1080488 h 3341716"/>
                  <a:gd name="connsiteX9" fmla="*/ 3133288 w 3133288"/>
                  <a:gd name="connsiteY9" fmla="*/ 1570607 h 3341716"/>
                  <a:gd name="connsiteX10" fmla="*/ 3133288 w 3133288"/>
                  <a:gd name="connsiteY10" fmla="*/ 2094142 h 3341716"/>
                  <a:gd name="connsiteX11" fmla="*/ 3133288 w 3133288"/>
                  <a:gd name="connsiteY11" fmla="*/ 2684512 h 3341716"/>
                  <a:gd name="connsiteX12" fmla="*/ 3133288 w 3133288"/>
                  <a:gd name="connsiteY12" fmla="*/ 3341716 h 3341716"/>
                  <a:gd name="connsiteX13" fmla="*/ 2548408 w 3133288"/>
                  <a:gd name="connsiteY13" fmla="*/ 3341716 h 3341716"/>
                  <a:gd name="connsiteX14" fmla="*/ 2120192 w 3133288"/>
                  <a:gd name="connsiteY14" fmla="*/ 3341716 h 3341716"/>
                  <a:gd name="connsiteX15" fmla="*/ 1597977 w 3133288"/>
                  <a:gd name="connsiteY15" fmla="*/ 3341716 h 3341716"/>
                  <a:gd name="connsiteX16" fmla="*/ 1075762 w 3133288"/>
                  <a:gd name="connsiteY16" fmla="*/ 3341716 h 3341716"/>
                  <a:gd name="connsiteX17" fmla="*/ 553548 w 3133288"/>
                  <a:gd name="connsiteY17" fmla="*/ 3341716 h 3341716"/>
                  <a:gd name="connsiteX18" fmla="*/ 0 w 3133288"/>
                  <a:gd name="connsiteY18" fmla="*/ 3341716 h 3341716"/>
                  <a:gd name="connsiteX19" fmla="*/ 0 w 3133288"/>
                  <a:gd name="connsiteY19" fmla="*/ 2751346 h 3341716"/>
                  <a:gd name="connsiteX20" fmla="*/ 0 w 3133288"/>
                  <a:gd name="connsiteY20" fmla="*/ 2261228 h 3341716"/>
                  <a:gd name="connsiteX21" fmla="*/ 0 w 3133288"/>
                  <a:gd name="connsiteY21" fmla="*/ 1804527 h 3341716"/>
                  <a:gd name="connsiteX22" fmla="*/ 0 w 3133288"/>
                  <a:gd name="connsiteY22" fmla="*/ 1314408 h 3341716"/>
                  <a:gd name="connsiteX23" fmla="*/ 0 w 3133288"/>
                  <a:gd name="connsiteY23" fmla="*/ 757456 h 3341716"/>
                  <a:gd name="connsiteX24" fmla="*/ 0 w 3133288"/>
                  <a:gd name="connsiteY24" fmla="*/ 0 h 334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3288" h="3341716" fill="none" extrusionOk="0">
                    <a:moveTo>
                      <a:pt x="0" y="0"/>
                    </a:moveTo>
                    <a:cubicBezTo>
                      <a:pt x="156224" y="-55428"/>
                      <a:pt x="264207" y="41260"/>
                      <a:pt x="522215" y="0"/>
                    </a:cubicBezTo>
                    <a:cubicBezTo>
                      <a:pt x="780224" y="-41260"/>
                      <a:pt x="860333" y="13697"/>
                      <a:pt x="1107095" y="0"/>
                    </a:cubicBezTo>
                    <a:cubicBezTo>
                      <a:pt x="1353857" y="-13697"/>
                      <a:pt x="1432251" y="8625"/>
                      <a:pt x="1629310" y="0"/>
                    </a:cubicBezTo>
                    <a:cubicBezTo>
                      <a:pt x="1826370" y="-8625"/>
                      <a:pt x="1925000" y="37708"/>
                      <a:pt x="2120192" y="0"/>
                    </a:cubicBezTo>
                    <a:cubicBezTo>
                      <a:pt x="2315384" y="-37708"/>
                      <a:pt x="2480690" y="50055"/>
                      <a:pt x="2579740" y="0"/>
                    </a:cubicBezTo>
                    <a:cubicBezTo>
                      <a:pt x="2678790" y="-50055"/>
                      <a:pt x="2978270" y="24728"/>
                      <a:pt x="3133288" y="0"/>
                    </a:cubicBezTo>
                    <a:cubicBezTo>
                      <a:pt x="3140805" y="195960"/>
                      <a:pt x="3113175" y="404711"/>
                      <a:pt x="3133288" y="590370"/>
                    </a:cubicBezTo>
                    <a:cubicBezTo>
                      <a:pt x="3153401" y="776029"/>
                      <a:pt x="3095657" y="867946"/>
                      <a:pt x="3133288" y="1080488"/>
                    </a:cubicBezTo>
                    <a:cubicBezTo>
                      <a:pt x="3170919" y="1293030"/>
                      <a:pt x="3082122" y="1420307"/>
                      <a:pt x="3133288" y="1570607"/>
                    </a:cubicBezTo>
                    <a:cubicBezTo>
                      <a:pt x="3184454" y="1720907"/>
                      <a:pt x="3119226" y="1959305"/>
                      <a:pt x="3133288" y="2094142"/>
                    </a:cubicBezTo>
                    <a:cubicBezTo>
                      <a:pt x="3147350" y="2228980"/>
                      <a:pt x="3076705" y="2416847"/>
                      <a:pt x="3133288" y="2684512"/>
                    </a:cubicBezTo>
                    <a:cubicBezTo>
                      <a:pt x="3189871" y="2952177"/>
                      <a:pt x="3075913" y="3133672"/>
                      <a:pt x="3133288" y="3341716"/>
                    </a:cubicBezTo>
                    <a:cubicBezTo>
                      <a:pt x="2913696" y="3395783"/>
                      <a:pt x="2770272" y="3339882"/>
                      <a:pt x="2548408" y="3341716"/>
                    </a:cubicBezTo>
                    <a:cubicBezTo>
                      <a:pt x="2326544" y="3343550"/>
                      <a:pt x="2234524" y="3334838"/>
                      <a:pt x="2120192" y="3341716"/>
                    </a:cubicBezTo>
                    <a:cubicBezTo>
                      <a:pt x="2005860" y="3348594"/>
                      <a:pt x="1752025" y="3335615"/>
                      <a:pt x="1597977" y="3341716"/>
                    </a:cubicBezTo>
                    <a:cubicBezTo>
                      <a:pt x="1443930" y="3347817"/>
                      <a:pt x="1289986" y="3316628"/>
                      <a:pt x="1075762" y="3341716"/>
                    </a:cubicBezTo>
                    <a:cubicBezTo>
                      <a:pt x="861539" y="3366804"/>
                      <a:pt x="814356" y="3288103"/>
                      <a:pt x="553548" y="3341716"/>
                    </a:cubicBezTo>
                    <a:cubicBezTo>
                      <a:pt x="292740" y="3395329"/>
                      <a:pt x="264983" y="3290224"/>
                      <a:pt x="0" y="3341716"/>
                    </a:cubicBezTo>
                    <a:cubicBezTo>
                      <a:pt x="-17145" y="3091992"/>
                      <a:pt x="38246" y="3016320"/>
                      <a:pt x="0" y="2751346"/>
                    </a:cubicBezTo>
                    <a:cubicBezTo>
                      <a:pt x="-38246" y="2486372"/>
                      <a:pt x="43347" y="2392786"/>
                      <a:pt x="0" y="2261228"/>
                    </a:cubicBezTo>
                    <a:cubicBezTo>
                      <a:pt x="-43347" y="2129670"/>
                      <a:pt x="48622" y="1907113"/>
                      <a:pt x="0" y="1804527"/>
                    </a:cubicBezTo>
                    <a:cubicBezTo>
                      <a:pt x="-48622" y="1701941"/>
                      <a:pt x="5863" y="1421070"/>
                      <a:pt x="0" y="1314408"/>
                    </a:cubicBezTo>
                    <a:cubicBezTo>
                      <a:pt x="-5863" y="1207746"/>
                      <a:pt x="61755" y="887998"/>
                      <a:pt x="0" y="757456"/>
                    </a:cubicBezTo>
                    <a:cubicBezTo>
                      <a:pt x="-61755" y="626914"/>
                      <a:pt x="57204" y="344308"/>
                      <a:pt x="0" y="0"/>
                    </a:cubicBezTo>
                    <a:close/>
                  </a:path>
                  <a:path w="3133288" h="3341716" stroke="0" extrusionOk="0">
                    <a:moveTo>
                      <a:pt x="0" y="0"/>
                    </a:moveTo>
                    <a:cubicBezTo>
                      <a:pt x="141390" y="-16977"/>
                      <a:pt x="278894" y="6007"/>
                      <a:pt x="522215" y="0"/>
                    </a:cubicBezTo>
                    <a:cubicBezTo>
                      <a:pt x="765537" y="-6007"/>
                      <a:pt x="822963" y="804"/>
                      <a:pt x="950431" y="0"/>
                    </a:cubicBezTo>
                    <a:cubicBezTo>
                      <a:pt x="1077899" y="-804"/>
                      <a:pt x="1296133" y="15530"/>
                      <a:pt x="1535311" y="0"/>
                    </a:cubicBezTo>
                    <a:cubicBezTo>
                      <a:pt x="1774489" y="-15530"/>
                      <a:pt x="1834664" y="53802"/>
                      <a:pt x="2088859" y="0"/>
                    </a:cubicBezTo>
                    <a:cubicBezTo>
                      <a:pt x="2343054" y="-53802"/>
                      <a:pt x="2412212" y="13142"/>
                      <a:pt x="2517075" y="0"/>
                    </a:cubicBezTo>
                    <a:cubicBezTo>
                      <a:pt x="2621938" y="-13142"/>
                      <a:pt x="2921867" y="16396"/>
                      <a:pt x="3133288" y="0"/>
                    </a:cubicBezTo>
                    <a:cubicBezTo>
                      <a:pt x="3155899" y="261357"/>
                      <a:pt x="3074951" y="357236"/>
                      <a:pt x="3133288" y="523536"/>
                    </a:cubicBezTo>
                    <a:cubicBezTo>
                      <a:pt x="3191625" y="689836"/>
                      <a:pt x="3061554" y="995303"/>
                      <a:pt x="3133288" y="1147322"/>
                    </a:cubicBezTo>
                    <a:cubicBezTo>
                      <a:pt x="3205022" y="1299341"/>
                      <a:pt x="3127704" y="1459635"/>
                      <a:pt x="3133288" y="1670858"/>
                    </a:cubicBezTo>
                    <a:cubicBezTo>
                      <a:pt x="3138872" y="1882081"/>
                      <a:pt x="3092517" y="2128218"/>
                      <a:pt x="3133288" y="2294645"/>
                    </a:cubicBezTo>
                    <a:cubicBezTo>
                      <a:pt x="3174059" y="2461072"/>
                      <a:pt x="3093218" y="2649140"/>
                      <a:pt x="3133288" y="2784763"/>
                    </a:cubicBezTo>
                    <a:cubicBezTo>
                      <a:pt x="3173358" y="2920386"/>
                      <a:pt x="3107048" y="3189816"/>
                      <a:pt x="3133288" y="3341716"/>
                    </a:cubicBezTo>
                    <a:cubicBezTo>
                      <a:pt x="2928855" y="3356456"/>
                      <a:pt x="2911822" y="3318986"/>
                      <a:pt x="2705072" y="3341716"/>
                    </a:cubicBezTo>
                    <a:cubicBezTo>
                      <a:pt x="2498322" y="3364446"/>
                      <a:pt x="2353570" y="3341694"/>
                      <a:pt x="2151524" y="3341716"/>
                    </a:cubicBezTo>
                    <a:cubicBezTo>
                      <a:pt x="1949478" y="3341738"/>
                      <a:pt x="1800742" y="3317642"/>
                      <a:pt x="1629310" y="3341716"/>
                    </a:cubicBezTo>
                    <a:cubicBezTo>
                      <a:pt x="1457878" y="3365790"/>
                      <a:pt x="1277667" y="3315246"/>
                      <a:pt x="1107095" y="3341716"/>
                    </a:cubicBezTo>
                    <a:cubicBezTo>
                      <a:pt x="936524" y="3368186"/>
                      <a:pt x="741560" y="3320988"/>
                      <a:pt x="647546" y="3341716"/>
                    </a:cubicBezTo>
                    <a:cubicBezTo>
                      <a:pt x="553532" y="3362444"/>
                      <a:pt x="138022" y="3327619"/>
                      <a:pt x="0" y="3341716"/>
                    </a:cubicBezTo>
                    <a:cubicBezTo>
                      <a:pt x="-2421" y="3219164"/>
                      <a:pt x="27600" y="3050592"/>
                      <a:pt x="0" y="2851598"/>
                    </a:cubicBezTo>
                    <a:cubicBezTo>
                      <a:pt x="-27600" y="2652604"/>
                      <a:pt x="53839" y="2561702"/>
                      <a:pt x="0" y="2361479"/>
                    </a:cubicBezTo>
                    <a:cubicBezTo>
                      <a:pt x="-53839" y="2161256"/>
                      <a:pt x="19107" y="2107246"/>
                      <a:pt x="0" y="1871361"/>
                    </a:cubicBezTo>
                    <a:cubicBezTo>
                      <a:pt x="-19107" y="1635476"/>
                      <a:pt x="12483" y="1458571"/>
                      <a:pt x="0" y="1314408"/>
                    </a:cubicBezTo>
                    <a:cubicBezTo>
                      <a:pt x="-12483" y="1170245"/>
                      <a:pt x="26792" y="976501"/>
                      <a:pt x="0" y="857707"/>
                    </a:cubicBezTo>
                    <a:cubicBezTo>
                      <a:pt x="-26792" y="738913"/>
                      <a:pt x="24994" y="427245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1600" dirty="0"/>
              </a:p>
            </p:txBody>
          </p:sp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4946383F-A389-1C45-82F1-064D6B3F9F55}"/>
                  </a:ext>
                </a:extLst>
              </p:cNvPr>
              <p:cNvSpPr/>
              <p:nvPr/>
            </p:nvSpPr>
            <p:spPr>
              <a:xfrm>
                <a:off x="823873" y="2566478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21" name="Freihandform: Form 20">
                <a:extLst>
                  <a:ext uri="{FF2B5EF4-FFF2-40B4-BE49-F238E27FC236}">
                    <a16:creationId xmlns:a16="http://schemas.microsoft.com/office/drawing/2014/main" id="{591D0B09-CB2D-CCE6-95B4-56C3862F5AEF}"/>
                  </a:ext>
                </a:extLst>
              </p:cNvPr>
              <p:cNvSpPr/>
              <p:nvPr/>
            </p:nvSpPr>
            <p:spPr>
              <a:xfrm>
                <a:off x="873541" y="2283494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</p:grp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559E8DFF-042B-7784-10F8-93E2E6F3D72A}"/>
                </a:ext>
              </a:extLst>
            </p:cNvPr>
            <p:cNvSpPr/>
            <p:nvPr/>
          </p:nvSpPr>
          <p:spPr>
            <a:xfrm rot="180000">
              <a:off x="694982" y="3021926"/>
              <a:ext cx="2795829" cy="2684113"/>
            </a:xfrm>
            <a:custGeom>
              <a:avLst/>
              <a:gdLst>
                <a:gd name="connsiteX0" fmla="*/ 0 w 2795829"/>
                <a:gd name="connsiteY0" fmla="*/ 0 h 2684113"/>
                <a:gd name="connsiteX1" fmla="*/ 503249 w 2795829"/>
                <a:gd name="connsiteY1" fmla="*/ 0 h 2684113"/>
                <a:gd name="connsiteX2" fmla="*/ 978540 w 2795829"/>
                <a:gd name="connsiteY2" fmla="*/ 0 h 2684113"/>
                <a:gd name="connsiteX3" fmla="*/ 1509748 w 2795829"/>
                <a:gd name="connsiteY3" fmla="*/ 0 h 2684113"/>
                <a:gd name="connsiteX4" fmla="*/ 2040955 w 2795829"/>
                <a:gd name="connsiteY4" fmla="*/ 0 h 2684113"/>
                <a:gd name="connsiteX5" fmla="*/ 2795829 w 2795829"/>
                <a:gd name="connsiteY5" fmla="*/ 0 h 2684113"/>
                <a:gd name="connsiteX6" fmla="*/ 2795829 w 2795829"/>
                <a:gd name="connsiteY6" fmla="*/ 483140 h 2684113"/>
                <a:gd name="connsiteX7" fmla="*/ 2795829 w 2795829"/>
                <a:gd name="connsiteY7" fmla="*/ 1019963 h 2684113"/>
                <a:gd name="connsiteX8" fmla="*/ 2795829 w 2795829"/>
                <a:gd name="connsiteY8" fmla="*/ 1610468 h 2684113"/>
                <a:gd name="connsiteX9" fmla="*/ 2795829 w 2795829"/>
                <a:gd name="connsiteY9" fmla="*/ 2120449 h 2684113"/>
                <a:gd name="connsiteX10" fmla="*/ 2795829 w 2795829"/>
                <a:gd name="connsiteY10" fmla="*/ 2684113 h 2684113"/>
                <a:gd name="connsiteX11" fmla="*/ 2264621 w 2795829"/>
                <a:gd name="connsiteY11" fmla="*/ 2684113 h 2684113"/>
                <a:gd name="connsiteX12" fmla="*/ 1761372 w 2795829"/>
                <a:gd name="connsiteY12" fmla="*/ 2684113 h 2684113"/>
                <a:gd name="connsiteX13" fmla="*/ 1286081 w 2795829"/>
                <a:gd name="connsiteY13" fmla="*/ 2684113 h 2684113"/>
                <a:gd name="connsiteX14" fmla="*/ 670999 w 2795829"/>
                <a:gd name="connsiteY14" fmla="*/ 2684113 h 2684113"/>
                <a:gd name="connsiteX15" fmla="*/ 0 w 2795829"/>
                <a:gd name="connsiteY15" fmla="*/ 2684113 h 2684113"/>
                <a:gd name="connsiteX16" fmla="*/ 0 w 2795829"/>
                <a:gd name="connsiteY16" fmla="*/ 2200973 h 2684113"/>
                <a:gd name="connsiteX17" fmla="*/ 0 w 2795829"/>
                <a:gd name="connsiteY17" fmla="*/ 1610468 h 2684113"/>
                <a:gd name="connsiteX18" fmla="*/ 0 w 2795829"/>
                <a:gd name="connsiteY18" fmla="*/ 1073645 h 2684113"/>
                <a:gd name="connsiteX19" fmla="*/ 0 w 2795829"/>
                <a:gd name="connsiteY19" fmla="*/ 536823 h 2684113"/>
                <a:gd name="connsiteX20" fmla="*/ 0 w 2795829"/>
                <a:gd name="connsiteY20" fmla="*/ 0 h 268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5829" h="2684113" fill="none" extrusionOk="0">
                  <a:moveTo>
                    <a:pt x="0" y="0"/>
                  </a:moveTo>
                  <a:cubicBezTo>
                    <a:pt x="162691" y="-14898"/>
                    <a:pt x="370981" y="28495"/>
                    <a:pt x="503249" y="0"/>
                  </a:cubicBezTo>
                  <a:cubicBezTo>
                    <a:pt x="635517" y="-28495"/>
                    <a:pt x="874524" y="10436"/>
                    <a:pt x="978540" y="0"/>
                  </a:cubicBezTo>
                  <a:cubicBezTo>
                    <a:pt x="1082556" y="-10436"/>
                    <a:pt x="1365786" y="18512"/>
                    <a:pt x="1509748" y="0"/>
                  </a:cubicBezTo>
                  <a:cubicBezTo>
                    <a:pt x="1653710" y="-18512"/>
                    <a:pt x="1878176" y="52550"/>
                    <a:pt x="2040955" y="0"/>
                  </a:cubicBezTo>
                  <a:cubicBezTo>
                    <a:pt x="2203734" y="-52550"/>
                    <a:pt x="2509007" y="1700"/>
                    <a:pt x="2795829" y="0"/>
                  </a:cubicBezTo>
                  <a:cubicBezTo>
                    <a:pt x="2801131" y="146224"/>
                    <a:pt x="2750156" y="322508"/>
                    <a:pt x="2795829" y="483140"/>
                  </a:cubicBezTo>
                  <a:cubicBezTo>
                    <a:pt x="2841502" y="643772"/>
                    <a:pt x="2755632" y="807170"/>
                    <a:pt x="2795829" y="1019963"/>
                  </a:cubicBezTo>
                  <a:cubicBezTo>
                    <a:pt x="2836026" y="1232756"/>
                    <a:pt x="2734436" y="1333641"/>
                    <a:pt x="2795829" y="1610468"/>
                  </a:cubicBezTo>
                  <a:cubicBezTo>
                    <a:pt x="2857222" y="1887295"/>
                    <a:pt x="2754255" y="1890788"/>
                    <a:pt x="2795829" y="2120449"/>
                  </a:cubicBezTo>
                  <a:cubicBezTo>
                    <a:pt x="2837403" y="2350110"/>
                    <a:pt x="2750162" y="2531795"/>
                    <a:pt x="2795829" y="2684113"/>
                  </a:cubicBezTo>
                  <a:cubicBezTo>
                    <a:pt x="2568590" y="2702028"/>
                    <a:pt x="2424983" y="2682889"/>
                    <a:pt x="2264621" y="2684113"/>
                  </a:cubicBezTo>
                  <a:cubicBezTo>
                    <a:pt x="2104259" y="2685337"/>
                    <a:pt x="1987197" y="2651381"/>
                    <a:pt x="1761372" y="2684113"/>
                  </a:cubicBezTo>
                  <a:cubicBezTo>
                    <a:pt x="1535547" y="2716845"/>
                    <a:pt x="1413136" y="2627292"/>
                    <a:pt x="1286081" y="2684113"/>
                  </a:cubicBezTo>
                  <a:cubicBezTo>
                    <a:pt x="1159026" y="2740934"/>
                    <a:pt x="869921" y="2654323"/>
                    <a:pt x="670999" y="2684113"/>
                  </a:cubicBezTo>
                  <a:cubicBezTo>
                    <a:pt x="472077" y="2713903"/>
                    <a:pt x="168975" y="2632596"/>
                    <a:pt x="0" y="2684113"/>
                  </a:cubicBezTo>
                  <a:cubicBezTo>
                    <a:pt x="-25972" y="2454942"/>
                    <a:pt x="48617" y="2353386"/>
                    <a:pt x="0" y="2200973"/>
                  </a:cubicBezTo>
                  <a:cubicBezTo>
                    <a:pt x="-48617" y="2048560"/>
                    <a:pt x="7093" y="1805769"/>
                    <a:pt x="0" y="1610468"/>
                  </a:cubicBezTo>
                  <a:cubicBezTo>
                    <a:pt x="-7093" y="1415168"/>
                    <a:pt x="45051" y="1255850"/>
                    <a:pt x="0" y="1073645"/>
                  </a:cubicBezTo>
                  <a:cubicBezTo>
                    <a:pt x="-45051" y="891440"/>
                    <a:pt x="29711" y="683769"/>
                    <a:pt x="0" y="536823"/>
                  </a:cubicBezTo>
                  <a:cubicBezTo>
                    <a:pt x="-29711" y="389877"/>
                    <a:pt x="17058" y="230020"/>
                    <a:pt x="0" y="0"/>
                  </a:cubicBezTo>
                  <a:close/>
                </a:path>
                <a:path w="2795829" h="2684113" stroke="0" extrusionOk="0">
                  <a:moveTo>
                    <a:pt x="0" y="0"/>
                  </a:moveTo>
                  <a:cubicBezTo>
                    <a:pt x="269429" y="-10840"/>
                    <a:pt x="304077" y="12490"/>
                    <a:pt x="587124" y="0"/>
                  </a:cubicBezTo>
                  <a:cubicBezTo>
                    <a:pt x="870171" y="-12490"/>
                    <a:pt x="926078" y="27416"/>
                    <a:pt x="1062415" y="0"/>
                  </a:cubicBezTo>
                  <a:cubicBezTo>
                    <a:pt x="1198752" y="-27416"/>
                    <a:pt x="1339260" y="57943"/>
                    <a:pt x="1593623" y="0"/>
                  </a:cubicBezTo>
                  <a:cubicBezTo>
                    <a:pt x="1847986" y="-57943"/>
                    <a:pt x="1899421" y="32578"/>
                    <a:pt x="2096872" y="0"/>
                  </a:cubicBezTo>
                  <a:cubicBezTo>
                    <a:pt x="2294323" y="-32578"/>
                    <a:pt x="2508925" y="63113"/>
                    <a:pt x="2795829" y="0"/>
                  </a:cubicBezTo>
                  <a:cubicBezTo>
                    <a:pt x="2832029" y="165436"/>
                    <a:pt x="2725218" y="362067"/>
                    <a:pt x="2795829" y="590505"/>
                  </a:cubicBezTo>
                  <a:cubicBezTo>
                    <a:pt x="2866440" y="818943"/>
                    <a:pt x="2756479" y="862510"/>
                    <a:pt x="2795829" y="1046804"/>
                  </a:cubicBezTo>
                  <a:cubicBezTo>
                    <a:pt x="2835179" y="1231098"/>
                    <a:pt x="2764507" y="1349933"/>
                    <a:pt x="2795829" y="1556786"/>
                  </a:cubicBezTo>
                  <a:cubicBezTo>
                    <a:pt x="2827151" y="1763639"/>
                    <a:pt x="2757861" y="1861621"/>
                    <a:pt x="2795829" y="2147290"/>
                  </a:cubicBezTo>
                  <a:cubicBezTo>
                    <a:pt x="2833797" y="2432959"/>
                    <a:pt x="2757830" y="2483439"/>
                    <a:pt x="2795829" y="2684113"/>
                  </a:cubicBezTo>
                  <a:cubicBezTo>
                    <a:pt x="2580535" y="2723843"/>
                    <a:pt x="2522389" y="2666141"/>
                    <a:pt x="2292580" y="2684113"/>
                  </a:cubicBezTo>
                  <a:cubicBezTo>
                    <a:pt x="2062771" y="2702085"/>
                    <a:pt x="2028065" y="2647142"/>
                    <a:pt x="1789331" y="2684113"/>
                  </a:cubicBezTo>
                  <a:cubicBezTo>
                    <a:pt x="1550597" y="2721084"/>
                    <a:pt x="1470066" y="2660198"/>
                    <a:pt x="1230165" y="2684113"/>
                  </a:cubicBezTo>
                  <a:cubicBezTo>
                    <a:pt x="990264" y="2708028"/>
                    <a:pt x="892600" y="2671619"/>
                    <a:pt x="698957" y="2684113"/>
                  </a:cubicBezTo>
                  <a:cubicBezTo>
                    <a:pt x="505314" y="2696607"/>
                    <a:pt x="335109" y="2646592"/>
                    <a:pt x="0" y="2684113"/>
                  </a:cubicBezTo>
                  <a:cubicBezTo>
                    <a:pt x="-31025" y="2553583"/>
                    <a:pt x="61" y="2332690"/>
                    <a:pt x="0" y="2120449"/>
                  </a:cubicBezTo>
                  <a:cubicBezTo>
                    <a:pt x="-61" y="1908208"/>
                    <a:pt x="30897" y="1735852"/>
                    <a:pt x="0" y="1610468"/>
                  </a:cubicBezTo>
                  <a:cubicBezTo>
                    <a:pt x="-30897" y="1485084"/>
                    <a:pt x="37910" y="1272379"/>
                    <a:pt x="0" y="1073645"/>
                  </a:cubicBezTo>
                  <a:cubicBezTo>
                    <a:pt x="-37910" y="874911"/>
                    <a:pt x="36099" y="753532"/>
                    <a:pt x="0" y="563664"/>
                  </a:cubicBezTo>
                  <a:cubicBezTo>
                    <a:pt x="-36099" y="373796"/>
                    <a:pt x="35656" y="216737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B4AB1484-8A9F-59EE-C356-4E946A609B4C}"/>
              </a:ext>
            </a:extLst>
          </p:cNvPr>
          <p:cNvGrpSpPr/>
          <p:nvPr/>
        </p:nvGrpSpPr>
        <p:grpSpPr>
          <a:xfrm>
            <a:off x="4564064" y="1955506"/>
            <a:ext cx="3240739" cy="3709998"/>
            <a:chOff x="513069" y="2305790"/>
            <a:chExt cx="3133288" cy="3564821"/>
          </a:xfrm>
        </p:grpSpPr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AE53E802-BFC0-5D29-C52E-75E93CE0EB03}"/>
                </a:ext>
              </a:extLst>
            </p:cNvPr>
            <p:cNvGrpSpPr/>
            <p:nvPr/>
          </p:nvGrpSpPr>
          <p:grpSpPr>
            <a:xfrm>
              <a:off x="513069" y="2305790"/>
              <a:ext cx="3133288" cy="3564821"/>
              <a:chOff x="513069" y="2305790"/>
              <a:chExt cx="3133288" cy="3564821"/>
            </a:xfrm>
          </p:grpSpPr>
          <p:sp>
            <p:nvSpPr>
              <p:cNvPr id="25" name="Rechteck 24">
                <a:extLst>
                  <a:ext uri="{FF2B5EF4-FFF2-40B4-BE49-F238E27FC236}">
                    <a16:creationId xmlns:a16="http://schemas.microsoft.com/office/drawing/2014/main" id="{17228595-3B93-37A6-5B73-8F1C807CFBBB}"/>
                  </a:ext>
                </a:extLst>
              </p:cNvPr>
              <p:cNvSpPr/>
              <p:nvPr/>
            </p:nvSpPr>
            <p:spPr>
              <a:xfrm>
                <a:off x="513069" y="2528895"/>
                <a:ext cx="3133288" cy="3341716"/>
              </a:xfrm>
              <a:custGeom>
                <a:avLst/>
                <a:gdLst>
                  <a:gd name="connsiteX0" fmla="*/ 0 w 3133288"/>
                  <a:gd name="connsiteY0" fmla="*/ 0 h 3341716"/>
                  <a:gd name="connsiteX1" fmla="*/ 522215 w 3133288"/>
                  <a:gd name="connsiteY1" fmla="*/ 0 h 3341716"/>
                  <a:gd name="connsiteX2" fmla="*/ 1107095 w 3133288"/>
                  <a:gd name="connsiteY2" fmla="*/ 0 h 3341716"/>
                  <a:gd name="connsiteX3" fmla="*/ 1629310 w 3133288"/>
                  <a:gd name="connsiteY3" fmla="*/ 0 h 3341716"/>
                  <a:gd name="connsiteX4" fmla="*/ 2120192 w 3133288"/>
                  <a:gd name="connsiteY4" fmla="*/ 0 h 3341716"/>
                  <a:gd name="connsiteX5" fmla="*/ 2579740 w 3133288"/>
                  <a:gd name="connsiteY5" fmla="*/ 0 h 3341716"/>
                  <a:gd name="connsiteX6" fmla="*/ 3133288 w 3133288"/>
                  <a:gd name="connsiteY6" fmla="*/ 0 h 3341716"/>
                  <a:gd name="connsiteX7" fmla="*/ 3133288 w 3133288"/>
                  <a:gd name="connsiteY7" fmla="*/ 590370 h 3341716"/>
                  <a:gd name="connsiteX8" fmla="*/ 3133288 w 3133288"/>
                  <a:gd name="connsiteY8" fmla="*/ 1080488 h 3341716"/>
                  <a:gd name="connsiteX9" fmla="*/ 3133288 w 3133288"/>
                  <a:gd name="connsiteY9" fmla="*/ 1570607 h 3341716"/>
                  <a:gd name="connsiteX10" fmla="*/ 3133288 w 3133288"/>
                  <a:gd name="connsiteY10" fmla="*/ 2094142 h 3341716"/>
                  <a:gd name="connsiteX11" fmla="*/ 3133288 w 3133288"/>
                  <a:gd name="connsiteY11" fmla="*/ 2684512 h 3341716"/>
                  <a:gd name="connsiteX12" fmla="*/ 3133288 w 3133288"/>
                  <a:gd name="connsiteY12" fmla="*/ 3341716 h 3341716"/>
                  <a:gd name="connsiteX13" fmla="*/ 2548408 w 3133288"/>
                  <a:gd name="connsiteY13" fmla="*/ 3341716 h 3341716"/>
                  <a:gd name="connsiteX14" fmla="*/ 2120192 w 3133288"/>
                  <a:gd name="connsiteY14" fmla="*/ 3341716 h 3341716"/>
                  <a:gd name="connsiteX15" fmla="*/ 1597977 w 3133288"/>
                  <a:gd name="connsiteY15" fmla="*/ 3341716 h 3341716"/>
                  <a:gd name="connsiteX16" fmla="*/ 1075762 w 3133288"/>
                  <a:gd name="connsiteY16" fmla="*/ 3341716 h 3341716"/>
                  <a:gd name="connsiteX17" fmla="*/ 553548 w 3133288"/>
                  <a:gd name="connsiteY17" fmla="*/ 3341716 h 3341716"/>
                  <a:gd name="connsiteX18" fmla="*/ 0 w 3133288"/>
                  <a:gd name="connsiteY18" fmla="*/ 3341716 h 3341716"/>
                  <a:gd name="connsiteX19" fmla="*/ 0 w 3133288"/>
                  <a:gd name="connsiteY19" fmla="*/ 2751346 h 3341716"/>
                  <a:gd name="connsiteX20" fmla="*/ 0 w 3133288"/>
                  <a:gd name="connsiteY20" fmla="*/ 2261228 h 3341716"/>
                  <a:gd name="connsiteX21" fmla="*/ 0 w 3133288"/>
                  <a:gd name="connsiteY21" fmla="*/ 1804527 h 3341716"/>
                  <a:gd name="connsiteX22" fmla="*/ 0 w 3133288"/>
                  <a:gd name="connsiteY22" fmla="*/ 1314408 h 3341716"/>
                  <a:gd name="connsiteX23" fmla="*/ 0 w 3133288"/>
                  <a:gd name="connsiteY23" fmla="*/ 757456 h 3341716"/>
                  <a:gd name="connsiteX24" fmla="*/ 0 w 3133288"/>
                  <a:gd name="connsiteY24" fmla="*/ 0 h 334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33288" h="3341716" fill="none" extrusionOk="0">
                    <a:moveTo>
                      <a:pt x="0" y="0"/>
                    </a:moveTo>
                    <a:cubicBezTo>
                      <a:pt x="156224" y="-55428"/>
                      <a:pt x="264207" y="41260"/>
                      <a:pt x="522215" y="0"/>
                    </a:cubicBezTo>
                    <a:cubicBezTo>
                      <a:pt x="780224" y="-41260"/>
                      <a:pt x="860333" y="13697"/>
                      <a:pt x="1107095" y="0"/>
                    </a:cubicBezTo>
                    <a:cubicBezTo>
                      <a:pt x="1353857" y="-13697"/>
                      <a:pt x="1432251" y="8625"/>
                      <a:pt x="1629310" y="0"/>
                    </a:cubicBezTo>
                    <a:cubicBezTo>
                      <a:pt x="1826370" y="-8625"/>
                      <a:pt x="1925000" y="37708"/>
                      <a:pt x="2120192" y="0"/>
                    </a:cubicBezTo>
                    <a:cubicBezTo>
                      <a:pt x="2315384" y="-37708"/>
                      <a:pt x="2480690" y="50055"/>
                      <a:pt x="2579740" y="0"/>
                    </a:cubicBezTo>
                    <a:cubicBezTo>
                      <a:pt x="2678790" y="-50055"/>
                      <a:pt x="2978270" y="24728"/>
                      <a:pt x="3133288" y="0"/>
                    </a:cubicBezTo>
                    <a:cubicBezTo>
                      <a:pt x="3140805" y="195960"/>
                      <a:pt x="3113175" y="404711"/>
                      <a:pt x="3133288" y="590370"/>
                    </a:cubicBezTo>
                    <a:cubicBezTo>
                      <a:pt x="3153401" y="776029"/>
                      <a:pt x="3095657" y="867946"/>
                      <a:pt x="3133288" y="1080488"/>
                    </a:cubicBezTo>
                    <a:cubicBezTo>
                      <a:pt x="3170919" y="1293030"/>
                      <a:pt x="3082122" y="1420307"/>
                      <a:pt x="3133288" y="1570607"/>
                    </a:cubicBezTo>
                    <a:cubicBezTo>
                      <a:pt x="3184454" y="1720907"/>
                      <a:pt x="3119226" y="1959305"/>
                      <a:pt x="3133288" y="2094142"/>
                    </a:cubicBezTo>
                    <a:cubicBezTo>
                      <a:pt x="3147350" y="2228980"/>
                      <a:pt x="3076705" y="2416847"/>
                      <a:pt x="3133288" y="2684512"/>
                    </a:cubicBezTo>
                    <a:cubicBezTo>
                      <a:pt x="3189871" y="2952177"/>
                      <a:pt x="3075913" y="3133672"/>
                      <a:pt x="3133288" y="3341716"/>
                    </a:cubicBezTo>
                    <a:cubicBezTo>
                      <a:pt x="2913696" y="3395783"/>
                      <a:pt x="2770272" y="3339882"/>
                      <a:pt x="2548408" y="3341716"/>
                    </a:cubicBezTo>
                    <a:cubicBezTo>
                      <a:pt x="2326544" y="3343550"/>
                      <a:pt x="2234524" y="3334838"/>
                      <a:pt x="2120192" y="3341716"/>
                    </a:cubicBezTo>
                    <a:cubicBezTo>
                      <a:pt x="2005860" y="3348594"/>
                      <a:pt x="1752025" y="3335615"/>
                      <a:pt x="1597977" y="3341716"/>
                    </a:cubicBezTo>
                    <a:cubicBezTo>
                      <a:pt x="1443930" y="3347817"/>
                      <a:pt x="1289986" y="3316628"/>
                      <a:pt x="1075762" y="3341716"/>
                    </a:cubicBezTo>
                    <a:cubicBezTo>
                      <a:pt x="861539" y="3366804"/>
                      <a:pt x="814356" y="3288103"/>
                      <a:pt x="553548" y="3341716"/>
                    </a:cubicBezTo>
                    <a:cubicBezTo>
                      <a:pt x="292740" y="3395329"/>
                      <a:pt x="264983" y="3290224"/>
                      <a:pt x="0" y="3341716"/>
                    </a:cubicBezTo>
                    <a:cubicBezTo>
                      <a:pt x="-17145" y="3091992"/>
                      <a:pt x="38246" y="3016320"/>
                      <a:pt x="0" y="2751346"/>
                    </a:cubicBezTo>
                    <a:cubicBezTo>
                      <a:pt x="-38246" y="2486372"/>
                      <a:pt x="43347" y="2392786"/>
                      <a:pt x="0" y="2261228"/>
                    </a:cubicBezTo>
                    <a:cubicBezTo>
                      <a:pt x="-43347" y="2129670"/>
                      <a:pt x="48622" y="1907113"/>
                      <a:pt x="0" y="1804527"/>
                    </a:cubicBezTo>
                    <a:cubicBezTo>
                      <a:pt x="-48622" y="1701941"/>
                      <a:pt x="5863" y="1421070"/>
                      <a:pt x="0" y="1314408"/>
                    </a:cubicBezTo>
                    <a:cubicBezTo>
                      <a:pt x="-5863" y="1207746"/>
                      <a:pt x="61755" y="887998"/>
                      <a:pt x="0" y="757456"/>
                    </a:cubicBezTo>
                    <a:cubicBezTo>
                      <a:pt x="-61755" y="626914"/>
                      <a:pt x="57204" y="344308"/>
                      <a:pt x="0" y="0"/>
                    </a:cubicBezTo>
                    <a:close/>
                  </a:path>
                  <a:path w="3133288" h="3341716" stroke="0" extrusionOk="0">
                    <a:moveTo>
                      <a:pt x="0" y="0"/>
                    </a:moveTo>
                    <a:cubicBezTo>
                      <a:pt x="141390" y="-16977"/>
                      <a:pt x="278894" y="6007"/>
                      <a:pt x="522215" y="0"/>
                    </a:cubicBezTo>
                    <a:cubicBezTo>
                      <a:pt x="765537" y="-6007"/>
                      <a:pt x="822963" y="804"/>
                      <a:pt x="950431" y="0"/>
                    </a:cubicBezTo>
                    <a:cubicBezTo>
                      <a:pt x="1077899" y="-804"/>
                      <a:pt x="1296133" y="15530"/>
                      <a:pt x="1535311" y="0"/>
                    </a:cubicBezTo>
                    <a:cubicBezTo>
                      <a:pt x="1774489" y="-15530"/>
                      <a:pt x="1834664" y="53802"/>
                      <a:pt x="2088859" y="0"/>
                    </a:cubicBezTo>
                    <a:cubicBezTo>
                      <a:pt x="2343054" y="-53802"/>
                      <a:pt x="2412212" y="13142"/>
                      <a:pt x="2517075" y="0"/>
                    </a:cubicBezTo>
                    <a:cubicBezTo>
                      <a:pt x="2621938" y="-13142"/>
                      <a:pt x="2921867" y="16396"/>
                      <a:pt x="3133288" y="0"/>
                    </a:cubicBezTo>
                    <a:cubicBezTo>
                      <a:pt x="3155899" y="261357"/>
                      <a:pt x="3074951" y="357236"/>
                      <a:pt x="3133288" y="523536"/>
                    </a:cubicBezTo>
                    <a:cubicBezTo>
                      <a:pt x="3191625" y="689836"/>
                      <a:pt x="3061554" y="995303"/>
                      <a:pt x="3133288" y="1147322"/>
                    </a:cubicBezTo>
                    <a:cubicBezTo>
                      <a:pt x="3205022" y="1299341"/>
                      <a:pt x="3127704" y="1459635"/>
                      <a:pt x="3133288" y="1670858"/>
                    </a:cubicBezTo>
                    <a:cubicBezTo>
                      <a:pt x="3138872" y="1882081"/>
                      <a:pt x="3092517" y="2128218"/>
                      <a:pt x="3133288" y="2294645"/>
                    </a:cubicBezTo>
                    <a:cubicBezTo>
                      <a:pt x="3174059" y="2461072"/>
                      <a:pt x="3093218" y="2649140"/>
                      <a:pt x="3133288" y="2784763"/>
                    </a:cubicBezTo>
                    <a:cubicBezTo>
                      <a:pt x="3173358" y="2920386"/>
                      <a:pt x="3107048" y="3189816"/>
                      <a:pt x="3133288" y="3341716"/>
                    </a:cubicBezTo>
                    <a:cubicBezTo>
                      <a:pt x="2928855" y="3356456"/>
                      <a:pt x="2911822" y="3318986"/>
                      <a:pt x="2705072" y="3341716"/>
                    </a:cubicBezTo>
                    <a:cubicBezTo>
                      <a:pt x="2498322" y="3364446"/>
                      <a:pt x="2353570" y="3341694"/>
                      <a:pt x="2151524" y="3341716"/>
                    </a:cubicBezTo>
                    <a:cubicBezTo>
                      <a:pt x="1949478" y="3341738"/>
                      <a:pt x="1800742" y="3317642"/>
                      <a:pt x="1629310" y="3341716"/>
                    </a:cubicBezTo>
                    <a:cubicBezTo>
                      <a:pt x="1457878" y="3365790"/>
                      <a:pt x="1277667" y="3315246"/>
                      <a:pt x="1107095" y="3341716"/>
                    </a:cubicBezTo>
                    <a:cubicBezTo>
                      <a:pt x="936524" y="3368186"/>
                      <a:pt x="741560" y="3320988"/>
                      <a:pt x="647546" y="3341716"/>
                    </a:cubicBezTo>
                    <a:cubicBezTo>
                      <a:pt x="553532" y="3362444"/>
                      <a:pt x="138022" y="3327619"/>
                      <a:pt x="0" y="3341716"/>
                    </a:cubicBezTo>
                    <a:cubicBezTo>
                      <a:pt x="-2421" y="3219164"/>
                      <a:pt x="27600" y="3050592"/>
                      <a:pt x="0" y="2851598"/>
                    </a:cubicBezTo>
                    <a:cubicBezTo>
                      <a:pt x="-27600" y="2652604"/>
                      <a:pt x="53839" y="2561702"/>
                      <a:pt x="0" y="2361479"/>
                    </a:cubicBezTo>
                    <a:cubicBezTo>
                      <a:pt x="-53839" y="2161256"/>
                      <a:pt x="19107" y="2107246"/>
                      <a:pt x="0" y="1871361"/>
                    </a:cubicBezTo>
                    <a:cubicBezTo>
                      <a:pt x="-19107" y="1635476"/>
                      <a:pt x="12483" y="1458571"/>
                      <a:pt x="0" y="1314408"/>
                    </a:cubicBezTo>
                    <a:cubicBezTo>
                      <a:pt x="-12483" y="1170245"/>
                      <a:pt x="26792" y="976501"/>
                      <a:pt x="0" y="857707"/>
                    </a:cubicBezTo>
                    <a:cubicBezTo>
                      <a:pt x="-26792" y="738913"/>
                      <a:pt x="24994" y="427245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1600" dirty="0"/>
              </a:p>
            </p:txBody>
          </p: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A2FF9F5E-8C90-CFDF-FDBA-AA5F298BE71F}"/>
                  </a:ext>
                </a:extLst>
              </p:cNvPr>
              <p:cNvSpPr/>
              <p:nvPr/>
            </p:nvSpPr>
            <p:spPr>
              <a:xfrm>
                <a:off x="2002895" y="2590370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27" name="Freihandform: Form 26">
                <a:extLst>
                  <a:ext uri="{FF2B5EF4-FFF2-40B4-BE49-F238E27FC236}">
                    <a16:creationId xmlns:a16="http://schemas.microsoft.com/office/drawing/2014/main" id="{510BA955-8347-DE4D-05B4-3A8FE04B363F}"/>
                  </a:ext>
                </a:extLst>
              </p:cNvPr>
              <p:cNvSpPr/>
              <p:nvPr/>
            </p:nvSpPr>
            <p:spPr>
              <a:xfrm>
                <a:off x="2067486" y="2305790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</p:grp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A26BC710-DB98-AA34-7619-6EA699EEC42A}"/>
                </a:ext>
              </a:extLst>
            </p:cNvPr>
            <p:cNvSpPr/>
            <p:nvPr/>
          </p:nvSpPr>
          <p:spPr>
            <a:xfrm>
              <a:off x="694982" y="2998804"/>
              <a:ext cx="2795829" cy="2684113"/>
            </a:xfrm>
            <a:custGeom>
              <a:avLst/>
              <a:gdLst>
                <a:gd name="connsiteX0" fmla="*/ 0 w 2795829"/>
                <a:gd name="connsiteY0" fmla="*/ 0 h 2684113"/>
                <a:gd name="connsiteX1" fmla="*/ 503249 w 2795829"/>
                <a:gd name="connsiteY1" fmla="*/ 0 h 2684113"/>
                <a:gd name="connsiteX2" fmla="*/ 978540 w 2795829"/>
                <a:gd name="connsiteY2" fmla="*/ 0 h 2684113"/>
                <a:gd name="connsiteX3" fmla="*/ 1509748 w 2795829"/>
                <a:gd name="connsiteY3" fmla="*/ 0 h 2684113"/>
                <a:gd name="connsiteX4" fmla="*/ 2040955 w 2795829"/>
                <a:gd name="connsiteY4" fmla="*/ 0 h 2684113"/>
                <a:gd name="connsiteX5" fmla="*/ 2795829 w 2795829"/>
                <a:gd name="connsiteY5" fmla="*/ 0 h 2684113"/>
                <a:gd name="connsiteX6" fmla="*/ 2795829 w 2795829"/>
                <a:gd name="connsiteY6" fmla="*/ 483140 h 2684113"/>
                <a:gd name="connsiteX7" fmla="*/ 2795829 w 2795829"/>
                <a:gd name="connsiteY7" fmla="*/ 1019963 h 2684113"/>
                <a:gd name="connsiteX8" fmla="*/ 2795829 w 2795829"/>
                <a:gd name="connsiteY8" fmla="*/ 1610468 h 2684113"/>
                <a:gd name="connsiteX9" fmla="*/ 2795829 w 2795829"/>
                <a:gd name="connsiteY9" fmla="*/ 2120449 h 2684113"/>
                <a:gd name="connsiteX10" fmla="*/ 2795829 w 2795829"/>
                <a:gd name="connsiteY10" fmla="*/ 2684113 h 2684113"/>
                <a:gd name="connsiteX11" fmla="*/ 2264621 w 2795829"/>
                <a:gd name="connsiteY11" fmla="*/ 2684113 h 2684113"/>
                <a:gd name="connsiteX12" fmla="*/ 1761372 w 2795829"/>
                <a:gd name="connsiteY12" fmla="*/ 2684113 h 2684113"/>
                <a:gd name="connsiteX13" fmla="*/ 1286081 w 2795829"/>
                <a:gd name="connsiteY13" fmla="*/ 2684113 h 2684113"/>
                <a:gd name="connsiteX14" fmla="*/ 670999 w 2795829"/>
                <a:gd name="connsiteY14" fmla="*/ 2684113 h 2684113"/>
                <a:gd name="connsiteX15" fmla="*/ 0 w 2795829"/>
                <a:gd name="connsiteY15" fmla="*/ 2684113 h 2684113"/>
                <a:gd name="connsiteX16" fmla="*/ 0 w 2795829"/>
                <a:gd name="connsiteY16" fmla="*/ 2200973 h 2684113"/>
                <a:gd name="connsiteX17" fmla="*/ 0 w 2795829"/>
                <a:gd name="connsiteY17" fmla="*/ 1610468 h 2684113"/>
                <a:gd name="connsiteX18" fmla="*/ 0 w 2795829"/>
                <a:gd name="connsiteY18" fmla="*/ 1073645 h 2684113"/>
                <a:gd name="connsiteX19" fmla="*/ 0 w 2795829"/>
                <a:gd name="connsiteY19" fmla="*/ 536823 h 2684113"/>
                <a:gd name="connsiteX20" fmla="*/ 0 w 2795829"/>
                <a:gd name="connsiteY20" fmla="*/ 0 h 268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5829" h="2684113" fill="none" extrusionOk="0">
                  <a:moveTo>
                    <a:pt x="0" y="0"/>
                  </a:moveTo>
                  <a:cubicBezTo>
                    <a:pt x="162691" y="-14898"/>
                    <a:pt x="370981" y="28495"/>
                    <a:pt x="503249" y="0"/>
                  </a:cubicBezTo>
                  <a:cubicBezTo>
                    <a:pt x="635517" y="-28495"/>
                    <a:pt x="874524" y="10436"/>
                    <a:pt x="978540" y="0"/>
                  </a:cubicBezTo>
                  <a:cubicBezTo>
                    <a:pt x="1082556" y="-10436"/>
                    <a:pt x="1365786" y="18512"/>
                    <a:pt x="1509748" y="0"/>
                  </a:cubicBezTo>
                  <a:cubicBezTo>
                    <a:pt x="1653710" y="-18512"/>
                    <a:pt x="1878176" y="52550"/>
                    <a:pt x="2040955" y="0"/>
                  </a:cubicBezTo>
                  <a:cubicBezTo>
                    <a:pt x="2203734" y="-52550"/>
                    <a:pt x="2509007" y="1700"/>
                    <a:pt x="2795829" y="0"/>
                  </a:cubicBezTo>
                  <a:cubicBezTo>
                    <a:pt x="2801131" y="146224"/>
                    <a:pt x="2750156" y="322508"/>
                    <a:pt x="2795829" y="483140"/>
                  </a:cubicBezTo>
                  <a:cubicBezTo>
                    <a:pt x="2841502" y="643772"/>
                    <a:pt x="2755632" y="807170"/>
                    <a:pt x="2795829" y="1019963"/>
                  </a:cubicBezTo>
                  <a:cubicBezTo>
                    <a:pt x="2836026" y="1232756"/>
                    <a:pt x="2734436" y="1333641"/>
                    <a:pt x="2795829" y="1610468"/>
                  </a:cubicBezTo>
                  <a:cubicBezTo>
                    <a:pt x="2857222" y="1887295"/>
                    <a:pt x="2754255" y="1890788"/>
                    <a:pt x="2795829" y="2120449"/>
                  </a:cubicBezTo>
                  <a:cubicBezTo>
                    <a:pt x="2837403" y="2350110"/>
                    <a:pt x="2750162" y="2531795"/>
                    <a:pt x="2795829" y="2684113"/>
                  </a:cubicBezTo>
                  <a:cubicBezTo>
                    <a:pt x="2568590" y="2702028"/>
                    <a:pt x="2424983" y="2682889"/>
                    <a:pt x="2264621" y="2684113"/>
                  </a:cubicBezTo>
                  <a:cubicBezTo>
                    <a:pt x="2104259" y="2685337"/>
                    <a:pt x="1987197" y="2651381"/>
                    <a:pt x="1761372" y="2684113"/>
                  </a:cubicBezTo>
                  <a:cubicBezTo>
                    <a:pt x="1535547" y="2716845"/>
                    <a:pt x="1413136" y="2627292"/>
                    <a:pt x="1286081" y="2684113"/>
                  </a:cubicBezTo>
                  <a:cubicBezTo>
                    <a:pt x="1159026" y="2740934"/>
                    <a:pt x="869921" y="2654323"/>
                    <a:pt x="670999" y="2684113"/>
                  </a:cubicBezTo>
                  <a:cubicBezTo>
                    <a:pt x="472077" y="2713903"/>
                    <a:pt x="168975" y="2632596"/>
                    <a:pt x="0" y="2684113"/>
                  </a:cubicBezTo>
                  <a:cubicBezTo>
                    <a:pt x="-25972" y="2454942"/>
                    <a:pt x="48617" y="2353386"/>
                    <a:pt x="0" y="2200973"/>
                  </a:cubicBezTo>
                  <a:cubicBezTo>
                    <a:pt x="-48617" y="2048560"/>
                    <a:pt x="7093" y="1805769"/>
                    <a:pt x="0" y="1610468"/>
                  </a:cubicBezTo>
                  <a:cubicBezTo>
                    <a:pt x="-7093" y="1415168"/>
                    <a:pt x="45051" y="1255850"/>
                    <a:pt x="0" y="1073645"/>
                  </a:cubicBezTo>
                  <a:cubicBezTo>
                    <a:pt x="-45051" y="891440"/>
                    <a:pt x="29711" y="683769"/>
                    <a:pt x="0" y="536823"/>
                  </a:cubicBezTo>
                  <a:cubicBezTo>
                    <a:pt x="-29711" y="389877"/>
                    <a:pt x="17058" y="230020"/>
                    <a:pt x="0" y="0"/>
                  </a:cubicBezTo>
                  <a:close/>
                </a:path>
                <a:path w="2795829" h="2684113" stroke="0" extrusionOk="0">
                  <a:moveTo>
                    <a:pt x="0" y="0"/>
                  </a:moveTo>
                  <a:cubicBezTo>
                    <a:pt x="269429" y="-10840"/>
                    <a:pt x="304077" y="12490"/>
                    <a:pt x="587124" y="0"/>
                  </a:cubicBezTo>
                  <a:cubicBezTo>
                    <a:pt x="870171" y="-12490"/>
                    <a:pt x="926078" y="27416"/>
                    <a:pt x="1062415" y="0"/>
                  </a:cubicBezTo>
                  <a:cubicBezTo>
                    <a:pt x="1198752" y="-27416"/>
                    <a:pt x="1339260" y="57943"/>
                    <a:pt x="1593623" y="0"/>
                  </a:cubicBezTo>
                  <a:cubicBezTo>
                    <a:pt x="1847986" y="-57943"/>
                    <a:pt x="1899421" y="32578"/>
                    <a:pt x="2096872" y="0"/>
                  </a:cubicBezTo>
                  <a:cubicBezTo>
                    <a:pt x="2294323" y="-32578"/>
                    <a:pt x="2508925" y="63113"/>
                    <a:pt x="2795829" y="0"/>
                  </a:cubicBezTo>
                  <a:cubicBezTo>
                    <a:pt x="2832029" y="165436"/>
                    <a:pt x="2725218" y="362067"/>
                    <a:pt x="2795829" y="590505"/>
                  </a:cubicBezTo>
                  <a:cubicBezTo>
                    <a:pt x="2866440" y="818943"/>
                    <a:pt x="2756479" y="862510"/>
                    <a:pt x="2795829" y="1046804"/>
                  </a:cubicBezTo>
                  <a:cubicBezTo>
                    <a:pt x="2835179" y="1231098"/>
                    <a:pt x="2764507" y="1349933"/>
                    <a:pt x="2795829" y="1556786"/>
                  </a:cubicBezTo>
                  <a:cubicBezTo>
                    <a:pt x="2827151" y="1763639"/>
                    <a:pt x="2757861" y="1861621"/>
                    <a:pt x="2795829" y="2147290"/>
                  </a:cubicBezTo>
                  <a:cubicBezTo>
                    <a:pt x="2833797" y="2432959"/>
                    <a:pt x="2757830" y="2483439"/>
                    <a:pt x="2795829" y="2684113"/>
                  </a:cubicBezTo>
                  <a:cubicBezTo>
                    <a:pt x="2580535" y="2723843"/>
                    <a:pt x="2522389" y="2666141"/>
                    <a:pt x="2292580" y="2684113"/>
                  </a:cubicBezTo>
                  <a:cubicBezTo>
                    <a:pt x="2062771" y="2702085"/>
                    <a:pt x="2028065" y="2647142"/>
                    <a:pt x="1789331" y="2684113"/>
                  </a:cubicBezTo>
                  <a:cubicBezTo>
                    <a:pt x="1550597" y="2721084"/>
                    <a:pt x="1470066" y="2660198"/>
                    <a:pt x="1230165" y="2684113"/>
                  </a:cubicBezTo>
                  <a:cubicBezTo>
                    <a:pt x="990264" y="2708028"/>
                    <a:pt x="892600" y="2671619"/>
                    <a:pt x="698957" y="2684113"/>
                  </a:cubicBezTo>
                  <a:cubicBezTo>
                    <a:pt x="505314" y="2696607"/>
                    <a:pt x="335109" y="2646592"/>
                    <a:pt x="0" y="2684113"/>
                  </a:cubicBezTo>
                  <a:cubicBezTo>
                    <a:pt x="-31025" y="2553583"/>
                    <a:pt x="61" y="2332690"/>
                    <a:pt x="0" y="2120449"/>
                  </a:cubicBezTo>
                  <a:cubicBezTo>
                    <a:pt x="-61" y="1908208"/>
                    <a:pt x="30897" y="1735852"/>
                    <a:pt x="0" y="1610468"/>
                  </a:cubicBezTo>
                  <a:cubicBezTo>
                    <a:pt x="-30897" y="1485084"/>
                    <a:pt x="37910" y="1272379"/>
                    <a:pt x="0" y="1073645"/>
                  </a:cubicBezTo>
                  <a:cubicBezTo>
                    <a:pt x="-37910" y="874911"/>
                    <a:pt x="36099" y="753532"/>
                    <a:pt x="0" y="563664"/>
                  </a:cubicBezTo>
                  <a:cubicBezTo>
                    <a:pt x="-36099" y="373796"/>
                    <a:pt x="35656" y="216737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1266" name="Picture 2" descr="WWF Logo, symbol, meaning, history, PNG, brand">
            <a:extLst>
              <a:ext uri="{FF2B5EF4-FFF2-40B4-BE49-F238E27FC236}">
                <a16:creationId xmlns:a16="http://schemas.microsoft.com/office/drawing/2014/main" id="{8AC12FA2-5839-1374-5399-CA90A04DE9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r="22000"/>
          <a:stretch/>
        </p:blipFill>
        <p:spPr bwMode="auto">
          <a:xfrm rot="21420000">
            <a:off x="2494396" y="4608393"/>
            <a:ext cx="1107424" cy="110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Global 2000 – Wikipedia">
            <a:extLst>
              <a:ext uri="{FF2B5EF4-FFF2-40B4-BE49-F238E27FC236}">
                <a16:creationId xmlns:a16="http://schemas.microsoft.com/office/drawing/2014/main" id="{2307025C-54C4-7E97-5DDA-F14DDBAF8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0000">
            <a:off x="1157603" y="3676363"/>
            <a:ext cx="1873152" cy="89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aritas und Du Logo – behindertenarbeit.at">
            <a:extLst>
              <a:ext uri="{FF2B5EF4-FFF2-40B4-BE49-F238E27FC236}">
                <a16:creationId xmlns:a16="http://schemas.microsoft.com/office/drawing/2014/main" id="{FE505340-1945-C902-070B-C62F7A544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8943830" y="3593910"/>
            <a:ext cx="1292125" cy="64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Ärzte ohne Grenzen - kantner.fr">
            <a:extLst>
              <a:ext uri="{FF2B5EF4-FFF2-40B4-BE49-F238E27FC236}">
                <a16:creationId xmlns:a16="http://schemas.microsoft.com/office/drawing/2014/main" id="{63D906F6-8599-EA01-C87A-91094BF87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8765372" y="4720909"/>
            <a:ext cx="1416694" cy="66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Fairtrade - ECOTOP">
            <a:extLst>
              <a:ext uri="{FF2B5EF4-FFF2-40B4-BE49-F238E27FC236}">
                <a16:creationId xmlns:a16="http://schemas.microsoft.com/office/drawing/2014/main" id="{2E477764-64C5-A9C6-7D2A-4C4405F0CA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078" y="3456671"/>
            <a:ext cx="1281835" cy="128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Neues aus dem Naturfreund*innen Netzwerk | Naturfreunde Internationale">
            <a:extLst>
              <a:ext uri="{FF2B5EF4-FFF2-40B4-BE49-F238E27FC236}">
                <a16:creationId xmlns:a16="http://schemas.microsoft.com/office/drawing/2014/main" id="{2C062C5B-73BA-DC5A-66C8-094C92F06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86" y="4753878"/>
            <a:ext cx="1655720" cy="99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Home | Brot für die Welt Österreich">
            <a:extLst>
              <a:ext uri="{FF2B5EF4-FFF2-40B4-BE49-F238E27FC236}">
                <a16:creationId xmlns:a16="http://schemas.microsoft.com/office/drawing/2014/main" id="{3A557F0A-E7F6-58BC-5AB9-3908E914B2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712" y="3664815"/>
            <a:ext cx="2041076" cy="107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A0841213-9659-EE4A-3614-2C256875F5C8}"/>
              </a:ext>
            </a:extLst>
          </p:cNvPr>
          <p:cNvSpPr txBox="1"/>
          <p:nvPr/>
        </p:nvSpPr>
        <p:spPr>
          <a:xfrm rot="21420000">
            <a:off x="616178" y="3199898"/>
            <a:ext cx="29560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b="1" dirty="0"/>
              <a:t>Ökologische Gerechtigkeit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8E66628F-80C0-A87A-AC79-16351EF70BA3}"/>
              </a:ext>
            </a:extLst>
          </p:cNvPr>
          <p:cNvSpPr txBox="1"/>
          <p:nvPr/>
        </p:nvSpPr>
        <p:spPr>
          <a:xfrm>
            <a:off x="5390944" y="2810502"/>
            <a:ext cx="16361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b="1" dirty="0"/>
              <a:t>Ökonomische</a:t>
            </a:r>
          </a:p>
          <a:p>
            <a:pPr algn="ctr"/>
            <a:r>
              <a:rPr lang="de-DE" sz="2000" b="1" dirty="0"/>
              <a:t>Gerechtigkeit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9AC605F1-DC30-2E0E-FE0A-5AF8FA57282A}"/>
              </a:ext>
            </a:extLst>
          </p:cNvPr>
          <p:cNvSpPr txBox="1"/>
          <p:nvPr/>
        </p:nvSpPr>
        <p:spPr>
          <a:xfrm rot="180000">
            <a:off x="8983109" y="3045793"/>
            <a:ext cx="2407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b="1" dirty="0"/>
              <a:t>Soziale Gerechtigkeit</a:t>
            </a:r>
          </a:p>
        </p:txBody>
      </p:sp>
      <p:pic>
        <p:nvPicPr>
          <p:cNvPr id="11286" name="Picture 22">
            <a:extLst>
              <a:ext uri="{FF2B5EF4-FFF2-40B4-BE49-F238E27FC236}">
                <a16:creationId xmlns:a16="http://schemas.microsoft.com/office/drawing/2014/main" id="{6F9703CB-51F8-B67C-3937-5B5A35D1F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788" y="4752903"/>
            <a:ext cx="2448732" cy="62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>
            <a:extLst>
              <a:ext uri="{FF2B5EF4-FFF2-40B4-BE49-F238E27FC236}">
                <a16:creationId xmlns:a16="http://schemas.microsoft.com/office/drawing/2014/main" id="{7BBBAB07-3FE0-C08A-F7FE-255177ACE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9958074" y="4138832"/>
            <a:ext cx="1600426" cy="927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00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2BF9C3-6D9D-AB33-C270-590063493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Ungleichheit schwächen durch Gerechtigkeit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1E3342-8622-5393-26E3-4DC61F2FF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17</a:t>
            </a:fld>
            <a:endParaRPr lang="de-AT"/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F0F1719C-B501-0FAF-0AA6-6BAA91D20B6D}"/>
              </a:ext>
            </a:extLst>
          </p:cNvPr>
          <p:cNvGrpSpPr/>
          <p:nvPr/>
        </p:nvGrpSpPr>
        <p:grpSpPr>
          <a:xfrm>
            <a:off x="1094921" y="1752738"/>
            <a:ext cx="4510747" cy="3994297"/>
            <a:chOff x="1094921" y="1752738"/>
            <a:chExt cx="4510747" cy="3994297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C3F20365-F3E8-2616-F949-03CAB5D08BCE}"/>
                </a:ext>
              </a:extLst>
            </p:cNvPr>
            <p:cNvSpPr/>
            <p:nvPr/>
          </p:nvSpPr>
          <p:spPr>
            <a:xfrm rot="21540000">
              <a:off x="1094921" y="1910835"/>
              <a:ext cx="4510747" cy="3836200"/>
            </a:xfrm>
            <a:custGeom>
              <a:avLst/>
              <a:gdLst>
                <a:gd name="connsiteX0" fmla="*/ 0 w 4510747"/>
                <a:gd name="connsiteY0" fmla="*/ 0 h 3836200"/>
                <a:gd name="connsiteX1" fmla="*/ 428521 w 4510747"/>
                <a:gd name="connsiteY1" fmla="*/ 0 h 3836200"/>
                <a:gd name="connsiteX2" fmla="*/ 1082579 w 4510747"/>
                <a:gd name="connsiteY2" fmla="*/ 0 h 3836200"/>
                <a:gd name="connsiteX3" fmla="*/ 1736638 w 4510747"/>
                <a:gd name="connsiteY3" fmla="*/ 0 h 3836200"/>
                <a:gd name="connsiteX4" fmla="*/ 2255374 w 4510747"/>
                <a:gd name="connsiteY4" fmla="*/ 0 h 3836200"/>
                <a:gd name="connsiteX5" fmla="*/ 2819217 w 4510747"/>
                <a:gd name="connsiteY5" fmla="*/ 0 h 3836200"/>
                <a:gd name="connsiteX6" fmla="*/ 3473275 w 4510747"/>
                <a:gd name="connsiteY6" fmla="*/ 0 h 3836200"/>
                <a:gd name="connsiteX7" fmla="*/ 3901796 w 4510747"/>
                <a:gd name="connsiteY7" fmla="*/ 0 h 3836200"/>
                <a:gd name="connsiteX8" fmla="*/ 4510747 w 4510747"/>
                <a:gd name="connsiteY8" fmla="*/ 0 h 3836200"/>
                <a:gd name="connsiteX9" fmla="*/ 4510747 w 4510747"/>
                <a:gd name="connsiteY9" fmla="*/ 548029 h 3836200"/>
                <a:gd name="connsiteX10" fmla="*/ 4510747 w 4510747"/>
                <a:gd name="connsiteY10" fmla="*/ 980971 h 3836200"/>
                <a:gd name="connsiteX11" fmla="*/ 4510747 w 4510747"/>
                <a:gd name="connsiteY11" fmla="*/ 1490638 h 3836200"/>
                <a:gd name="connsiteX12" fmla="*/ 4510747 w 4510747"/>
                <a:gd name="connsiteY12" fmla="*/ 1923580 h 3836200"/>
                <a:gd name="connsiteX13" fmla="*/ 4510747 w 4510747"/>
                <a:gd name="connsiteY13" fmla="*/ 2394885 h 3836200"/>
                <a:gd name="connsiteX14" fmla="*/ 4510747 w 4510747"/>
                <a:gd name="connsiteY14" fmla="*/ 2981275 h 3836200"/>
                <a:gd name="connsiteX15" fmla="*/ 4510747 w 4510747"/>
                <a:gd name="connsiteY15" fmla="*/ 3836200 h 3836200"/>
                <a:gd name="connsiteX16" fmla="*/ 3946904 w 4510747"/>
                <a:gd name="connsiteY16" fmla="*/ 3836200 h 3836200"/>
                <a:gd name="connsiteX17" fmla="*/ 3337953 w 4510747"/>
                <a:gd name="connsiteY17" fmla="*/ 3836200 h 3836200"/>
                <a:gd name="connsiteX18" fmla="*/ 2864324 w 4510747"/>
                <a:gd name="connsiteY18" fmla="*/ 3836200 h 3836200"/>
                <a:gd name="connsiteX19" fmla="*/ 2435803 w 4510747"/>
                <a:gd name="connsiteY19" fmla="*/ 3836200 h 3836200"/>
                <a:gd name="connsiteX20" fmla="*/ 1871960 w 4510747"/>
                <a:gd name="connsiteY20" fmla="*/ 3836200 h 3836200"/>
                <a:gd name="connsiteX21" fmla="*/ 1308117 w 4510747"/>
                <a:gd name="connsiteY21" fmla="*/ 3836200 h 3836200"/>
                <a:gd name="connsiteX22" fmla="*/ 699166 w 4510747"/>
                <a:gd name="connsiteY22" fmla="*/ 3836200 h 3836200"/>
                <a:gd name="connsiteX23" fmla="*/ 0 w 4510747"/>
                <a:gd name="connsiteY23" fmla="*/ 3836200 h 3836200"/>
                <a:gd name="connsiteX24" fmla="*/ 0 w 4510747"/>
                <a:gd name="connsiteY24" fmla="*/ 3211447 h 3836200"/>
                <a:gd name="connsiteX25" fmla="*/ 0 w 4510747"/>
                <a:gd name="connsiteY25" fmla="*/ 2740143 h 3836200"/>
                <a:gd name="connsiteX26" fmla="*/ 0 w 4510747"/>
                <a:gd name="connsiteY26" fmla="*/ 2115390 h 3836200"/>
                <a:gd name="connsiteX27" fmla="*/ 0 w 4510747"/>
                <a:gd name="connsiteY27" fmla="*/ 1605724 h 3836200"/>
                <a:gd name="connsiteX28" fmla="*/ 0 w 4510747"/>
                <a:gd name="connsiteY28" fmla="*/ 1057695 h 3836200"/>
                <a:gd name="connsiteX29" fmla="*/ 0 w 4510747"/>
                <a:gd name="connsiteY29" fmla="*/ 548029 h 3836200"/>
                <a:gd name="connsiteX30" fmla="*/ 0 w 4510747"/>
                <a:gd name="connsiteY30" fmla="*/ 0 h 383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510747" h="3836200" fill="none" extrusionOk="0">
                  <a:moveTo>
                    <a:pt x="0" y="0"/>
                  </a:moveTo>
                  <a:cubicBezTo>
                    <a:pt x="202682" y="-14602"/>
                    <a:pt x="285810" y="6430"/>
                    <a:pt x="428521" y="0"/>
                  </a:cubicBezTo>
                  <a:cubicBezTo>
                    <a:pt x="571232" y="-6430"/>
                    <a:pt x="792174" y="66340"/>
                    <a:pt x="1082579" y="0"/>
                  </a:cubicBezTo>
                  <a:cubicBezTo>
                    <a:pt x="1372984" y="-66340"/>
                    <a:pt x="1602657" y="63457"/>
                    <a:pt x="1736638" y="0"/>
                  </a:cubicBezTo>
                  <a:cubicBezTo>
                    <a:pt x="1870619" y="-63457"/>
                    <a:pt x="2119152" y="22288"/>
                    <a:pt x="2255374" y="0"/>
                  </a:cubicBezTo>
                  <a:cubicBezTo>
                    <a:pt x="2391596" y="-22288"/>
                    <a:pt x="2584991" y="65923"/>
                    <a:pt x="2819217" y="0"/>
                  </a:cubicBezTo>
                  <a:cubicBezTo>
                    <a:pt x="3053443" y="-65923"/>
                    <a:pt x="3193446" y="61383"/>
                    <a:pt x="3473275" y="0"/>
                  </a:cubicBezTo>
                  <a:cubicBezTo>
                    <a:pt x="3753104" y="-61383"/>
                    <a:pt x="3704337" y="18409"/>
                    <a:pt x="3901796" y="0"/>
                  </a:cubicBezTo>
                  <a:cubicBezTo>
                    <a:pt x="4099255" y="-18409"/>
                    <a:pt x="4355666" y="53404"/>
                    <a:pt x="4510747" y="0"/>
                  </a:cubicBezTo>
                  <a:cubicBezTo>
                    <a:pt x="4530233" y="228189"/>
                    <a:pt x="4495092" y="397425"/>
                    <a:pt x="4510747" y="548029"/>
                  </a:cubicBezTo>
                  <a:cubicBezTo>
                    <a:pt x="4526402" y="698633"/>
                    <a:pt x="4472998" y="891888"/>
                    <a:pt x="4510747" y="980971"/>
                  </a:cubicBezTo>
                  <a:cubicBezTo>
                    <a:pt x="4548496" y="1070054"/>
                    <a:pt x="4500499" y="1297884"/>
                    <a:pt x="4510747" y="1490638"/>
                  </a:cubicBezTo>
                  <a:cubicBezTo>
                    <a:pt x="4520995" y="1683392"/>
                    <a:pt x="4471637" y="1796704"/>
                    <a:pt x="4510747" y="1923580"/>
                  </a:cubicBezTo>
                  <a:cubicBezTo>
                    <a:pt x="4549857" y="2050456"/>
                    <a:pt x="4489889" y="2252032"/>
                    <a:pt x="4510747" y="2394885"/>
                  </a:cubicBezTo>
                  <a:cubicBezTo>
                    <a:pt x="4531605" y="2537738"/>
                    <a:pt x="4440639" y="2844973"/>
                    <a:pt x="4510747" y="2981275"/>
                  </a:cubicBezTo>
                  <a:cubicBezTo>
                    <a:pt x="4580855" y="3117577"/>
                    <a:pt x="4443168" y="3652285"/>
                    <a:pt x="4510747" y="3836200"/>
                  </a:cubicBezTo>
                  <a:cubicBezTo>
                    <a:pt x="4353679" y="3862107"/>
                    <a:pt x="4110652" y="3815041"/>
                    <a:pt x="3946904" y="3836200"/>
                  </a:cubicBezTo>
                  <a:cubicBezTo>
                    <a:pt x="3783156" y="3857359"/>
                    <a:pt x="3570099" y="3788434"/>
                    <a:pt x="3337953" y="3836200"/>
                  </a:cubicBezTo>
                  <a:cubicBezTo>
                    <a:pt x="3105807" y="3883966"/>
                    <a:pt x="2999986" y="3826973"/>
                    <a:pt x="2864324" y="3836200"/>
                  </a:cubicBezTo>
                  <a:cubicBezTo>
                    <a:pt x="2728662" y="3845427"/>
                    <a:pt x="2530358" y="3835734"/>
                    <a:pt x="2435803" y="3836200"/>
                  </a:cubicBezTo>
                  <a:cubicBezTo>
                    <a:pt x="2341248" y="3836666"/>
                    <a:pt x="2118225" y="3822883"/>
                    <a:pt x="1871960" y="3836200"/>
                  </a:cubicBezTo>
                  <a:cubicBezTo>
                    <a:pt x="1625695" y="3849517"/>
                    <a:pt x="1547624" y="3783275"/>
                    <a:pt x="1308117" y="3836200"/>
                  </a:cubicBezTo>
                  <a:cubicBezTo>
                    <a:pt x="1068610" y="3889125"/>
                    <a:pt x="918466" y="3834123"/>
                    <a:pt x="699166" y="3836200"/>
                  </a:cubicBezTo>
                  <a:cubicBezTo>
                    <a:pt x="479866" y="3838277"/>
                    <a:pt x="249498" y="3794908"/>
                    <a:pt x="0" y="3836200"/>
                  </a:cubicBezTo>
                  <a:cubicBezTo>
                    <a:pt x="-69642" y="3642421"/>
                    <a:pt x="21643" y="3420826"/>
                    <a:pt x="0" y="3211447"/>
                  </a:cubicBezTo>
                  <a:cubicBezTo>
                    <a:pt x="-21643" y="3002068"/>
                    <a:pt x="53848" y="2956504"/>
                    <a:pt x="0" y="2740143"/>
                  </a:cubicBezTo>
                  <a:cubicBezTo>
                    <a:pt x="-53848" y="2523782"/>
                    <a:pt x="41724" y="2252496"/>
                    <a:pt x="0" y="2115390"/>
                  </a:cubicBezTo>
                  <a:cubicBezTo>
                    <a:pt x="-41724" y="1978284"/>
                    <a:pt x="54350" y="1841658"/>
                    <a:pt x="0" y="1605724"/>
                  </a:cubicBezTo>
                  <a:cubicBezTo>
                    <a:pt x="-54350" y="1369790"/>
                    <a:pt x="25731" y="1287960"/>
                    <a:pt x="0" y="1057695"/>
                  </a:cubicBezTo>
                  <a:cubicBezTo>
                    <a:pt x="-25731" y="827430"/>
                    <a:pt x="17465" y="675285"/>
                    <a:pt x="0" y="548029"/>
                  </a:cubicBezTo>
                  <a:cubicBezTo>
                    <a:pt x="-17465" y="420773"/>
                    <a:pt x="46211" y="216582"/>
                    <a:pt x="0" y="0"/>
                  </a:cubicBezTo>
                  <a:close/>
                </a:path>
                <a:path w="4510747" h="3836200" stroke="0" extrusionOk="0">
                  <a:moveTo>
                    <a:pt x="0" y="0"/>
                  </a:moveTo>
                  <a:cubicBezTo>
                    <a:pt x="177341" y="-45845"/>
                    <a:pt x="403490" y="14175"/>
                    <a:pt x="608951" y="0"/>
                  </a:cubicBezTo>
                  <a:cubicBezTo>
                    <a:pt x="814412" y="-14175"/>
                    <a:pt x="911935" y="15071"/>
                    <a:pt x="1037472" y="0"/>
                  </a:cubicBezTo>
                  <a:cubicBezTo>
                    <a:pt x="1163009" y="-15071"/>
                    <a:pt x="1403346" y="5940"/>
                    <a:pt x="1556208" y="0"/>
                  </a:cubicBezTo>
                  <a:cubicBezTo>
                    <a:pt x="1709070" y="-5940"/>
                    <a:pt x="1858903" y="35379"/>
                    <a:pt x="2029836" y="0"/>
                  </a:cubicBezTo>
                  <a:cubicBezTo>
                    <a:pt x="2200769" y="-35379"/>
                    <a:pt x="2417733" y="59166"/>
                    <a:pt x="2638787" y="0"/>
                  </a:cubicBezTo>
                  <a:cubicBezTo>
                    <a:pt x="2859841" y="-59166"/>
                    <a:pt x="3054772" y="62470"/>
                    <a:pt x="3292845" y="0"/>
                  </a:cubicBezTo>
                  <a:cubicBezTo>
                    <a:pt x="3530918" y="-62470"/>
                    <a:pt x="3661028" y="21284"/>
                    <a:pt x="3901796" y="0"/>
                  </a:cubicBezTo>
                  <a:cubicBezTo>
                    <a:pt x="4142564" y="-21284"/>
                    <a:pt x="4332229" y="40306"/>
                    <a:pt x="4510747" y="0"/>
                  </a:cubicBezTo>
                  <a:cubicBezTo>
                    <a:pt x="4528924" y="142792"/>
                    <a:pt x="4493726" y="394104"/>
                    <a:pt x="4510747" y="509667"/>
                  </a:cubicBezTo>
                  <a:cubicBezTo>
                    <a:pt x="4527768" y="625230"/>
                    <a:pt x="4449460" y="931340"/>
                    <a:pt x="4510747" y="1134419"/>
                  </a:cubicBezTo>
                  <a:cubicBezTo>
                    <a:pt x="4572034" y="1337498"/>
                    <a:pt x="4490189" y="1477100"/>
                    <a:pt x="4510747" y="1605724"/>
                  </a:cubicBezTo>
                  <a:cubicBezTo>
                    <a:pt x="4531305" y="1734348"/>
                    <a:pt x="4494980" y="1886262"/>
                    <a:pt x="4510747" y="2153752"/>
                  </a:cubicBezTo>
                  <a:cubicBezTo>
                    <a:pt x="4526514" y="2421242"/>
                    <a:pt x="4446816" y="2450789"/>
                    <a:pt x="4510747" y="2740143"/>
                  </a:cubicBezTo>
                  <a:cubicBezTo>
                    <a:pt x="4574678" y="3029497"/>
                    <a:pt x="4470821" y="3119214"/>
                    <a:pt x="4510747" y="3326533"/>
                  </a:cubicBezTo>
                  <a:cubicBezTo>
                    <a:pt x="4550673" y="3533852"/>
                    <a:pt x="4495835" y="3607511"/>
                    <a:pt x="4510747" y="3836200"/>
                  </a:cubicBezTo>
                  <a:cubicBezTo>
                    <a:pt x="4264432" y="3895992"/>
                    <a:pt x="4164677" y="3819549"/>
                    <a:pt x="3992011" y="3836200"/>
                  </a:cubicBezTo>
                  <a:cubicBezTo>
                    <a:pt x="3819345" y="3852851"/>
                    <a:pt x="3728768" y="3812954"/>
                    <a:pt x="3473275" y="3836200"/>
                  </a:cubicBezTo>
                  <a:cubicBezTo>
                    <a:pt x="3217782" y="3859446"/>
                    <a:pt x="3095723" y="3776764"/>
                    <a:pt x="2864324" y="3836200"/>
                  </a:cubicBezTo>
                  <a:cubicBezTo>
                    <a:pt x="2632925" y="3895636"/>
                    <a:pt x="2451299" y="3814576"/>
                    <a:pt x="2300481" y="3836200"/>
                  </a:cubicBezTo>
                  <a:cubicBezTo>
                    <a:pt x="2149663" y="3857824"/>
                    <a:pt x="2083424" y="3794525"/>
                    <a:pt x="1871960" y="3836200"/>
                  </a:cubicBezTo>
                  <a:cubicBezTo>
                    <a:pt x="1660496" y="3877875"/>
                    <a:pt x="1532508" y="3806745"/>
                    <a:pt x="1443439" y="3836200"/>
                  </a:cubicBezTo>
                  <a:cubicBezTo>
                    <a:pt x="1354370" y="3865655"/>
                    <a:pt x="1148349" y="3820262"/>
                    <a:pt x="1014918" y="3836200"/>
                  </a:cubicBezTo>
                  <a:cubicBezTo>
                    <a:pt x="881487" y="3852138"/>
                    <a:pt x="777875" y="3825000"/>
                    <a:pt x="586397" y="3836200"/>
                  </a:cubicBezTo>
                  <a:cubicBezTo>
                    <a:pt x="394919" y="3847400"/>
                    <a:pt x="223987" y="3799328"/>
                    <a:pt x="0" y="3836200"/>
                  </a:cubicBezTo>
                  <a:cubicBezTo>
                    <a:pt x="-27470" y="3573912"/>
                    <a:pt x="43853" y="3474575"/>
                    <a:pt x="0" y="3288171"/>
                  </a:cubicBezTo>
                  <a:cubicBezTo>
                    <a:pt x="-43853" y="3101767"/>
                    <a:pt x="60726" y="2861355"/>
                    <a:pt x="0" y="2740143"/>
                  </a:cubicBezTo>
                  <a:cubicBezTo>
                    <a:pt x="-60726" y="2618931"/>
                    <a:pt x="60456" y="2349083"/>
                    <a:pt x="0" y="2192114"/>
                  </a:cubicBezTo>
                  <a:cubicBezTo>
                    <a:pt x="-60456" y="2035145"/>
                    <a:pt x="2208" y="1964957"/>
                    <a:pt x="0" y="1759172"/>
                  </a:cubicBezTo>
                  <a:cubicBezTo>
                    <a:pt x="-2208" y="1553387"/>
                    <a:pt x="22595" y="1438633"/>
                    <a:pt x="0" y="1249505"/>
                  </a:cubicBezTo>
                  <a:cubicBezTo>
                    <a:pt x="-22595" y="1060377"/>
                    <a:pt x="55035" y="893394"/>
                    <a:pt x="0" y="701477"/>
                  </a:cubicBezTo>
                  <a:cubicBezTo>
                    <a:pt x="-55035" y="509560"/>
                    <a:pt x="8301" y="318015"/>
                    <a:pt x="0" y="0"/>
                  </a:cubicBez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81F96982-3AD1-2D68-DCAB-28335E41A92C}"/>
                </a:ext>
              </a:extLst>
            </p:cNvPr>
            <p:cNvSpPr/>
            <p:nvPr/>
          </p:nvSpPr>
          <p:spPr>
            <a:xfrm rot="636103">
              <a:off x="1395239" y="2115489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D14C933D-E3B3-6AEB-092C-4B1058CC21D2}"/>
                </a:ext>
              </a:extLst>
            </p:cNvPr>
            <p:cNvSpPr/>
            <p:nvPr/>
          </p:nvSpPr>
          <p:spPr>
            <a:xfrm rot="636103">
              <a:off x="5053091" y="2115487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5C0BB006-0A83-BF4B-86E1-4ED44C7F6134}"/>
                </a:ext>
              </a:extLst>
            </p:cNvPr>
            <p:cNvSpPr/>
            <p:nvPr/>
          </p:nvSpPr>
          <p:spPr>
            <a:xfrm rot="636103">
              <a:off x="4138692" y="2115488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43A67630-9EE4-FFE6-942F-9127D829BE59}"/>
                </a:ext>
              </a:extLst>
            </p:cNvPr>
            <p:cNvSpPr/>
            <p:nvPr/>
          </p:nvSpPr>
          <p:spPr>
            <a:xfrm rot="636103">
              <a:off x="2309892" y="2116695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4C2DAD63-F664-6538-7845-F986A7DD7CC3}"/>
                </a:ext>
              </a:extLst>
            </p:cNvPr>
            <p:cNvSpPr/>
            <p:nvPr/>
          </p:nvSpPr>
          <p:spPr>
            <a:xfrm rot="636103">
              <a:off x="3224292" y="2115488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Bogen 9">
              <a:extLst>
                <a:ext uri="{FF2B5EF4-FFF2-40B4-BE49-F238E27FC236}">
                  <a16:creationId xmlns:a16="http://schemas.microsoft.com/office/drawing/2014/main" id="{59FB3CF1-4654-6AE9-2698-2C9C068B2811}"/>
                </a:ext>
              </a:extLst>
            </p:cNvPr>
            <p:cNvSpPr/>
            <p:nvPr/>
          </p:nvSpPr>
          <p:spPr>
            <a:xfrm>
              <a:off x="1240367" y="1756761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Bogen 14">
              <a:extLst>
                <a:ext uri="{FF2B5EF4-FFF2-40B4-BE49-F238E27FC236}">
                  <a16:creationId xmlns:a16="http://schemas.microsoft.com/office/drawing/2014/main" id="{31A9B7B5-47AB-B84E-B3F9-8F062136C9B7}"/>
                </a:ext>
              </a:extLst>
            </p:cNvPr>
            <p:cNvSpPr/>
            <p:nvPr/>
          </p:nvSpPr>
          <p:spPr>
            <a:xfrm>
              <a:off x="3069420" y="1760782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Bogen 15">
              <a:extLst>
                <a:ext uri="{FF2B5EF4-FFF2-40B4-BE49-F238E27FC236}">
                  <a16:creationId xmlns:a16="http://schemas.microsoft.com/office/drawing/2014/main" id="{07B001AB-8B46-2706-D5C9-D4EDDB7749E3}"/>
                </a:ext>
              </a:extLst>
            </p:cNvPr>
            <p:cNvSpPr/>
            <p:nvPr/>
          </p:nvSpPr>
          <p:spPr>
            <a:xfrm>
              <a:off x="2200487" y="1764241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Bogen 16">
              <a:extLst>
                <a:ext uri="{FF2B5EF4-FFF2-40B4-BE49-F238E27FC236}">
                  <a16:creationId xmlns:a16="http://schemas.microsoft.com/office/drawing/2014/main" id="{314AC408-079D-2C3B-CFCD-DABCB5A3E31A}"/>
                </a:ext>
              </a:extLst>
            </p:cNvPr>
            <p:cNvSpPr/>
            <p:nvPr/>
          </p:nvSpPr>
          <p:spPr>
            <a:xfrm>
              <a:off x="4003426" y="1756760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Bogen 17">
              <a:extLst>
                <a:ext uri="{FF2B5EF4-FFF2-40B4-BE49-F238E27FC236}">
                  <a16:creationId xmlns:a16="http://schemas.microsoft.com/office/drawing/2014/main" id="{E6E1C7A4-4B10-C748-6052-DC7C942ABD63}"/>
                </a:ext>
              </a:extLst>
            </p:cNvPr>
            <p:cNvSpPr/>
            <p:nvPr/>
          </p:nvSpPr>
          <p:spPr>
            <a:xfrm>
              <a:off x="4937432" y="1752738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0" name="Rechteck 19">
            <a:extLst>
              <a:ext uri="{FF2B5EF4-FFF2-40B4-BE49-F238E27FC236}">
                <a16:creationId xmlns:a16="http://schemas.microsoft.com/office/drawing/2014/main" id="{4385242D-782F-C768-92A6-48D529780630}"/>
              </a:ext>
            </a:extLst>
          </p:cNvPr>
          <p:cNvSpPr/>
          <p:nvPr/>
        </p:nvSpPr>
        <p:spPr>
          <a:xfrm rot="21540000">
            <a:off x="1330798" y="2729215"/>
            <a:ext cx="4038987" cy="2714984"/>
          </a:xfrm>
          <a:custGeom>
            <a:avLst/>
            <a:gdLst>
              <a:gd name="connsiteX0" fmla="*/ 0 w 4038987"/>
              <a:gd name="connsiteY0" fmla="*/ 0 h 2714984"/>
              <a:gd name="connsiteX1" fmla="*/ 657778 w 4038987"/>
              <a:gd name="connsiteY1" fmla="*/ 0 h 2714984"/>
              <a:gd name="connsiteX2" fmla="*/ 1194386 w 4038987"/>
              <a:gd name="connsiteY2" fmla="*/ 0 h 2714984"/>
              <a:gd name="connsiteX3" fmla="*/ 1690605 w 4038987"/>
              <a:gd name="connsiteY3" fmla="*/ 0 h 2714984"/>
              <a:gd name="connsiteX4" fmla="*/ 2186823 w 4038987"/>
              <a:gd name="connsiteY4" fmla="*/ 0 h 2714984"/>
              <a:gd name="connsiteX5" fmla="*/ 2844601 w 4038987"/>
              <a:gd name="connsiteY5" fmla="*/ 0 h 2714984"/>
              <a:gd name="connsiteX6" fmla="*/ 3502379 w 4038987"/>
              <a:gd name="connsiteY6" fmla="*/ 0 h 2714984"/>
              <a:gd name="connsiteX7" fmla="*/ 4038987 w 4038987"/>
              <a:gd name="connsiteY7" fmla="*/ 0 h 2714984"/>
              <a:gd name="connsiteX8" fmla="*/ 4038987 w 4038987"/>
              <a:gd name="connsiteY8" fmla="*/ 461547 h 2714984"/>
              <a:gd name="connsiteX9" fmla="*/ 4038987 w 4038987"/>
              <a:gd name="connsiteY9" fmla="*/ 1004544 h 2714984"/>
              <a:gd name="connsiteX10" fmla="*/ 4038987 w 4038987"/>
              <a:gd name="connsiteY10" fmla="*/ 1547541 h 2714984"/>
              <a:gd name="connsiteX11" fmla="*/ 4038987 w 4038987"/>
              <a:gd name="connsiteY11" fmla="*/ 2117688 h 2714984"/>
              <a:gd name="connsiteX12" fmla="*/ 4038987 w 4038987"/>
              <a:gd name="connsiteY12" fmla="*/ 2714984 h 2714984"/>
              <a:gd name="connsiteX13" fmla="*/ 3461989 w 4038987"/>
              <a:gd name="connsiteY13" fmla="*/ 2714984 h 2714984"/>
              <a:gd name="connsiteX14" fmla="*/ 2965770 w 4038987"/>
              <a:gd name="connsiteY14" fmla="*/ 2714984 h 2714984"/>
              <a:gd name="connsiteX15" fmla="*/ 2509942 w 4038987"/>
              <a:gd name="connsiteY15" fmla="*/ 2714984 h 2714984"/>
              <a:gd name="connsiteX16" fmla="*/ 1973334 w 4038987"/>
              <a:gd name="connsiteY16" fmla="*/ 2714984 h 2714984"/>
              <a:gd name="connsiteX17" fmla="*/ 1315556 w 4038987"/>
              <a:gd name="connsiteY17" fmla="*/ 2714984 h 2714984"/>
              <a:gd name="connsiteX18" fmla="*/ 819337 w 4038987"/>
              <a:gd name="connsiteY18" fmla="*/ 2714984 h 2714984"/>
              <a:gd name="connsiteX19" fmla="*/ 0 w 4038987"/>
              <a:gd name="connsiteY19" fmla="*/ 2714984 h 2714984"/>
              <a:gd name="connsiteX20" fmla="*/ 0 w 4038987"/>
              <a:gd name="connsiteY20" fmla="*/ 2144837 h 2714984"/>
              <a:gd name="connsiteX21" fmla="*/ 0 w 4038987"/>
              <a:gd name="connsiteY21" fmla="*/ 1601841 h 2714984"/>
              <a:gd name="connsiteX22" fmla="*/ 0 w 4038987"/>
              <a:gd name="connsiteY22" fmla="*/ 1058844 h 2714984"/>
              <a:gd name="connsiteX23" fmla="*/ 0 w 4038987"/>
              <a:gd name="connsiteY23" fmla="*/ 488697 h 2714984"/>
              <a:gd name="connsiteX24" fmla="*/ 0 w 4038987"/>
              <a:gd name="connsiteY24" fmla="*/ 0 h 2714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038987" h="2714984" fill="none" extrusionOk="0">
                <a:moveTo>
                  <a:pt x="0" y="0"/>
                </a:moveTo>
                <a:cubicBezTo>
                  <a:pt x="176993" y="-8218"/>
                  <a:pt x="379095" y="41425"/>
                  <a:pt x="657778" y="0"/>
                </a:cubicBezTo>
                <a:cubicBezTo>
                  <a:pt x="936461" y="-41425"/>
                  <a:pt x="1046648" y="9523"/>
                  <a:pt x="1194386" y="0"/>
                </a:cubicBezTo>
                <a:cubicBezTo>
                  <a:pt x="1342124" y="-9523"/>
                  <a:pt x="1565648" y="11391"/>
                  <a:pt x="1690605" y="0"/>
                </a:cubicBezTo>
                <a:cubicBezTo>
                  <a:pt x="1815562" y="-11391"/>
                  <a:pt x="2054460" y="1715"/>
                  <a:pt x="2186823" y="0"/>
                </a:cubicBezTo>
                <a:cubicBezTo>
                  <a:pt x="2319186" y="-1715"/>
                  <a:pt x="2657240" y="25861"/>
                  <a:pt x="2844601" y="0"/>
                </a:cubicBezTo>
                <a:cubicBezTo>
                  <a:pt x="3031962" y="-25861"/>
                  <a:pt x="3193175" y="73225"/>
                  <a:pt x="3502379" y="0"/>
                </a:cubicBezTo>
                <a:cubicBezTo>
                  <a:pt x="3811583" y="-73225"/>
                  <a:pt x="3906798" y="4856"/>
                  <a:pt x="4038987" y="0"/>
                </a:cubicBezTo>
                <a:cubicBezTo>
                  <a:pt x="4090067" y="207378"/>
                  <a:pt x="4018148" y="284508"/>
                  <a:pt x="4038987" y="461547"/>
                </a:cubicBezTo>
                <a:cubicBezTo>
                  <a:pt x="4059826" y="638586"/>
                  <a:pt x="3994691" y="798397"/>
                  <a:pt x="4038987" y="1004544"/>
                </a:cubicBezTo>
                <a:cubicBezTo>
                  <a:pt x="4083283" y="1210691"/>
                  <a:pt x="4024103" y="1289447"/>
                  <a:pt x="4038987" y="1547541"/>
                </a:cubicBezTo>
                <a:cubicBezTo>
                  <a:pt x="4053871" y="1805635"/>
                  <a:pt x="4000120" y="1919505"/>
                  <a:pt x="4038987" y="2117688"/>
                </a:cubicBezTo>
                <a:cubicBezTo>
                  <a:pt x="4077854" y="2315871"/>
                  <a:pt x="4014371" y="2574673"/>
                  <a:pt x="4038987" y="2714984"/>
                </a:cubicBezTo>
                <a:cubicBezTo>
                  <a:pt x="3807313" y="2746116"/>
                  <a:pt x="3726439" y="2693716"/>
                  <a:pt x="3461989" y="2714984"/>
                </a:cubicBezTo>
                <a:cubicBezTo>
                  <a:pt x="3197539" y="2736252"/>
                  <a:pt x="3212623" y="2667963"/>
                  <a:pt x="2965770" y="2714984"/>
                </a:cubicBezTo>
                <a:cubicBezTo>
                  <a:pt x="2718917" y="2762005"/>
                  <a:pt x="2664353" y="2693936"/>
                  <a:pt x="2509942" y="2714984"/>
                </a:cubicBezTo>
                <a:cubicBezTo>
                  <a:pt x="2355531" y="2736032"/>
                  <a:pt x="2093730" y="2692871"/>
                  <a:pt x="1973334" y="2714984"/>
                </a:cubicBezTo>
                <a:cubicBezTo>
                  <a:pt x="1852938" y="2737097"/>
                  <a:pt x="1530971" y="2703496"/>
                  <a:pt x="1315556" y="2714984"/>
                </a:cubicBezTo>
                <a:cubicBezTo>
                  <a:pt x="1100141" y="2726472"/>
                  <a:pt x="984269" y="2705900"/>
                  <a:pt x="819337" y="2714984"/>
                </a:cubicBezTo>
                <a:cubicBezTo>
                  <a:pt x="654405" y="2724068"/>
                  <a:pt x="371321" y="2713833"/>
                  <a:pt x="0" y="2714984"/>
                </a:cubicBezTo>
                <a:cubicBezTo>
                  <a:pt x="-17395" y="2537197"/>
                  <a:pt x="21554" y="2418546"/>
                  <a:pt x="0" y="2144837"/>
                </a:cubicBezTo>
                <a:cubicBezTo>
                  <a:pt x="-21554" y="1871128"/>
                  <a:pt x="16787" y="1772091"/>
                  <a:pt x="0" y="1601841"/>
                </a:cubicBezTo>
                <a:cubicBezTo>
                  <a:pt x="-16787" y="1431591"/>
                  <a:pt x="41312" y="1230371"/>
                  <a:pt x="0" y="1058844"/>
                </a:cubicBezTo>
                <a:cubicBezTo>
                  <a:pt x="-41312" y="887317"/>
                  <a:pt x="32022" y="717416"/>
                  <a:pt x="0" y="488697"/>
                </a:cubicBezTo>
                <a:cubicBezTo>
                  <a:pt x="-32022" y="259978"/>
                  <a:pt x="33912" y="131269"/>
                  <a:pt x="0" y="0"/>
                </a:cubicBezTo>
                <a:close/>
              </a:path>
              <a:path w="4038987" h="2714984" stroke="0" extrusionOk="0">
                <a:moveTo>
                  <a:pt x="0" y="0"/>
                </a:moveTo>
                <a:cubicBezTo>
                  <a:pt x="183034" y="-71102"/>
                  <a:pt x="319245" y="17641"/>
                  <a:pt x="617388" y="0"/>
                </a:cubicBezTo>
                <a:cubicBezTo>
                  <a:pt x="915531" y="-17641"/>
                  <a:pt x="947551" y="30234"/>
                  <a:pt x="1073217" y="0"/>
                </a:cubicBezTo>
                <a:cubicBezTo>
                  <a:pt x="1198883" y="-30234"/>
                  <a:pt x="1454310" y="25254"/>
                  <a:pt x="1609825" y="0"/>
                </a:cubicBezTo>
                <a:cubicBezTo>
                  <a:pt x="1765340" y="-25254"/>
                  <a:pt x="1970100" y="58126"/>
                  <a:pt x="2106043" y="0"/>
                </a:cubicBezTo>
                <a:cubicBezTo>
                  <a:pt x="2241986" y="-58126"/>
                  <a:pt x="2566336" y="1365"/>
                  <a:pt x="2723431" y="0"/>
                </a:cubicBezTo>
                <a:cubicBezTo>
                  <a:pt x="2880526" y="-1365"/>
                  <a:pt x="3104531" y="38713"/>
                  <a:pt x="3381209" y="0"/>
                </a:cubicBezTo>
                <a:cubicBezTo>
                  <a:pt x="3657887" y="-38713"/>
                  <a:pt x="3736407" y="49534"/>
                  <a:pt x="4038987" y="0"/>
                </a:cubicBezTo>
                <a:cubicBezTo>
                  <a:pt x="4084373" y="280975"/>
                  <a:pt x="4027479" y="301398"/>
                  <a:pt x="4038987" y="597296"/>
                </a:cubicBezTo>
                <a:cubicBezTo>
                  <a:pt x="4050495" y="893194"/>
                  <a:pt x="4020315" y="968003"/>
                  <a:pt x="4038987" y="1194593"/>
                </a:cubicBezTo>
                <a:cubicBezTo>
                  <a:pt x="4057659" y="1421183"/>
                  <a:pt x="4019801" y="1506790"/>
                  <a:pt x="4038987" y="1791889"/>
                </a:cubicBezTo>
                <a:cubicBezTo>
                  <a:pt x="4058173" y="2076988"/>
                  <a:pt x="4024289" y="2392021"/>
                  <a:pt x="4038987" y="2714984"/>
                </a:cubicBezTo>
                <a:cubicBezTo>
                  <a:pt x="3889237" y="2779105"/>
                  <a:pt x="3588342" y="2714255"/>
                  <a:pt x="3461989" y="2714984"/>
                </a:cubicBezTo>
                <a:cubicBezTo>
                  <a:pt x="3335636" y="2715713"/>
                  <a:pt x="3008876" y="2690512"/>
                  <a:pt x="2884991" y="2714984"/>
                </a:cubicBezTo>
                <a:cubicBezTo>
                  <a:pt x="2761106" y="2739456"/>
                  <a:pt x="2563116" y="2669830"/>
                  <a:pt x="2348382" y="2714984"/>
                </a:cubicBezTo>
                <a:cubicBezTo>
                  <a:pt x="2133648" y="2760138"/>
                  <a:pt x="1952881" y="2673053"/>
                  <a:pt x="1690605" y="2714984"/>
                </a:cubicBezTo>
                <a:cubicBezTo>
                  <a:pt x="1428329" y="2756915"/>
                  <a:pt x="1216820" y="2653171"/>
                  <a:pt x="1073217" y="2714984"/>
                </a:cubicBezTo>
                <a:cubicBezTo>
                  <a:pt x="929614" y="2776797"/>
                  <a:pt x="756150" y="2699103"/>
                  <a:pt x="536608" y="2714984"/>
                </a:cubicBezTo>
                <a:cubicBezTo>
                  <a:pt x="317066" y="2730865"/>
                  <a:pt x="175759" y="2691901"/>
                  <a:pt x="0" y="2714984"/>
                </a:cubicBezTo>
                <a:cubicBezTo>
                  <a:pt x="-57356" y="2572748"/>
                  <a:pt x="10747" y="2383591"/>
                  <a:pt x="0" y="2171987"/>
                </a:cubicBezTo>
                <a:cubicBezTo>
                  <a:pt x="-10747" y="1960383"/>
                  <a:pt x="29663" y="1800952"/>
                  <a:pt x="0" y="1656140"/>
                </a:cubicBezTo>
                <a:cubicBezTo>
                  <a:pt x="-29663" y="1511328"/>
                  <a:pt x="18634" y="1284551"/>
                  <a:pt x="0" y="1167443"/>
                </a:cubicBezTo>
                <a:cubicBezTo>
                  <a:pt x="-18634" y="1050335"/>
                  <a:pt x="42605" y="820555"/>
                  <a:pt x="0" y="705896"/>
                </a:cubicBezTo>
                <a:cubicBezTo>
                  <a:pt x="-42605" y="591237"/>
                  <a:pt x="14744" y="158808"/>
                  <a:pt x="0" y="0"/>
                </a:cubicBez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  <a:extLst>
              <a:ext uri="{C807C97D-BFC1-408E-A445-0C87EB9F89A2}">
                <ask:lineSketchStyleProps xmlns:ask="http://schemas.microsoft.com/office/drawing/2018/sketchyshapes" sd="50289709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DE" sz="2400" b="1" dirty="0">
              <a:solidFill>
                <a:schemeClr val="tx1"/>
              </a:solidFill>
            </a:endParaRPr>
          </a:p>
          <a:p>
            <a:pPr algn="ctr"/>
            <a:endParaRPr lang="de-DE" sz="2400" b="1" dirty="0">
              <a:solidFill>
                <a:schemeClr val="tx1"/>
              </a:solidFill>
            </a:endParaRPr>
          </a:p>
          <a:p>
            <a:pPr algn="ctr"/>
            <a:r>
              <a:rPr lang="de-DE" sz="2400" b="1" dirty="0">
                <a:solidFill>
                  <a:schemeClr val="tx1"/>
                </a:solidFill>
              </a:rPr>
              <a:t>Aufgabe 1</a:t>
            </a:r>
          </a:p>
          <a:p>
            <a:pPr algn="ctr"/>
            <a:endParaRPr lang="de-DE" sz="2400" b="1" dirty="0">
              <a:solidFill>
                <a:schemeClr val="tx1"/>
              </a:solidFill>
            </a:endParaRPr>
          </a:p>
          <a:p>
            <a:pPr algn="ctr"/>
            <a:r>
              <a:rPr lang="de-DE" sz="2400" dirty="0">
                <a:solidFill>
                  <a:schemeClr val="tx1"/>
                </a:solidFill>
              </a:rPr>
              <a:t>Wie kann man (</a:t>
            </a:r>
            <a:r>
              <a:rPr lang="de-DE" sz="2400" dirty="0" err="1">
                <a:solidFill>
                  <a:schemeClr val="tx1"/>
                </a:solidFill>
              </a:rPr>
              <a:t>un</a:t>
            </a:r>
            <a:r>
              <a:rPr lang="de-DE" sz="2400" dirty="0">
                <a:solidFill>
                  <a:schemeClr val="tx1"/>
                </a:solidFill>
              </a:rPr>
              <a:t>)seriöse Hilfsorganisationen erkennen?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66371DAC-8153-D43C-4C9E-B7A9E422F5D1}"/>
              </a:ext>
            </a:extLst>
          </p:cNvPr>
          <p:cNvGrpSpPr/>
          <p:nvPr/>
        </p:nvGrpSpPr>
        <p:grpSpPr>
          <a:xfrm>
            <a:off x="7085375" y="1753724"/>
            <a:ext cx="4510747" cy="3994297"/>
            <a:chOff x="7085375" y="1753724"/>
            <a:chExt cx="4510747" cy="3994297"/>
          </a:xfrm>
        </p:grpSpPr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6A78050-7698-1283-E13F-6BBB04D13686}"/>
                </a:ext>
              </a:extLst>
            </p:cNvPr>
            <p:cNvSpPr/>
            <p:nvPr/>
          </p:nvSpPr>
          <p:spPr>
            <a:xfrm rot="60000">
              <a:off x="7085375" y="1911821"/>
              <a:ext cx="4510747" cy="3836200"/>
            </a:xfrm>
            <a:custGeom>
              <a:avLst/>
              <a:gdLst>
                <a:gd name="connsiteX0" fmla="*/ 0 w 4510747"/>
                <a:gd name="connsiteY0" fmla="*/ 0 h 3836200"/>
                <a:gd name="connsiteX1" fmla="*/ 428521 w 4510747"/>
                <a:gd name="connsiteY1" fmla="*/ 0 h 3836200"/>
                <a:gd name="connsiteX2" fmla="*/ 1082579 w 4510747"/>
                <a:gd name="connsiteY2" fmla="*/ 0 h 3836200"/>
                <a:gd name="connsiteX3" fmla="*/ 1736638 w 4510747"/>
                <a:gd name="connsiteY3" fmla="*/ 0 h 3836200"/>
                <a:gd name="connsiteX4" fmla="*/ 2255374 w 4510747"/>
                <a:gd name="connsiteY4" fmla="*/ 0 h 3836200"/>
                <a:gd name="connsiteX5" fmla="*/ 2819217 w 4510747"/>
                <a:gd name="connsiteY5" fmla="*/ 0 h 3836200"/>
                <a:gd name="connsiteX6" fmla="*/ 3473275 w 4510747"/>
                <a:gd name="connsiteY6" fmla="*/ 0 h 3836200"/>
                <a:gd name="connsiteX7" fmla="*/ 3901796 w 4510747"/>
                <a:gd name="connsiteY7" fmla="*/ 0 h 3836200"/>
                <a:gd name="connsiteX8" fmla="*/ 4510747 w 4510747"/>
                <a:gd name="connsiteY8" fmla="*/ 0 h 3836200"/>
                <a:gd name="connsiteX9" fmla="*/ 4510747 w 4510747"/>
                <a:gd name="connsiteY9" fmla="*/ 548029 h 3836200"/>
                <a:gd name="connsiteX10" fmla="*/ 4510747 w 4510747"/>
                <a:gd name="connsiteY10" fmla="*/ 980971 h 3836200"/>
                <a:gd name="connsiteX11" fmla="*/ 4510747 w 4510747"/>
                <a:gd name="connsiteY11" fmla="*/ 1490638 h 3836200"/>
                <a:gd name="connsiteX12" fmla="*/ 4510747 w 4510747"/>
                <a:gd name="connsiteY12" fmla="*/ 1923580 h 3836200"/>
                <a:gd name="connsiteX13" fmla="*/ 4510747 w 4510747"/>
                <a:gd name="connsiteY13" fmla="*/ 2394885 h 3836200"/>
                <a:gd name="connsiteX14" fmla="*/ 4510747 w 4510747"/>
                <a:gd name="connsiteY14" fmla="*/ 2981275 h 3836200"/>
                <a:gd name="connsiteX15" fmla="*/ 4510747 w 4510747"/>
                <a:gd name="connsiteY15" fmla="*/ 3836200 h 3836200"/>
                <a:gd name="connsiteX16" fmla="*/ 3946904 w 4510747"/>
                <a:gd name="connsiteY16" fmla="*/ 3836200 h 3836200"/>
                <a:gd name="connsiteX17" fmla="*/ 3337953 w 4510747"/>
                <a:gd name="connsiteY17" fmla="*/ 3836200 h 3836200"/>
                <a:gd name="connsiteX18" fmla="*/ 2864324 w 4510747"/>
                <a:gd name="connsiteY18" fmla="*/ 3836200 h 3836200"/>
                <a:gd name="connsiteX19" fmla="*/ 2435803 w 4510747"/>
                <a:gd name="connsiteY19" fmla="*/ 3836200 h 3836200"/>
                <a:gd name="connsiteX20" fmla="*/ 1871960 w 4510747"/>
                <a:gd name="connsiteY20" fmla="*/ 3836200 h 3836200"/>
                <a:gd name="connsiteX21" fmla="*/ 1308117 w 4510747"/>
                <a:gd name="connsiteY21" fmla="*/ 3836200 h 3836200"/>
                <a:gd name="connsiteX22" fmla="*/ 699166 w 4510747"/>
                <a:gd name="connsiteY22" fmla="*/ 3836200 h 3836200"/>
                <a:gd name="connsiteX23" fmla="*/ 0 w 4510747"/>
                <a:gd name="connsiteY23" fmla="*/ 3836200 h 3836200"/>
                <a:gd name="connsiteX24" fmla="*/ 0 w 4510747"/>
                <a:gd name="connsiteY24" fmla="*/ 3211447 h 3836200"/>
                <a:gd name="connsiteX25" fmla="*/ 0 w 4510747"/>
                <a:gd name="connsiteY25" fmla="*/ 2740143 h 3836200"/>
                <a:gd name="connsiteX26" fmla="*/ 0 w 4510747"/>
                <a:gd name="connsiteY26" fmla="*/ 2115390 h 3836200"/>
                <a:gd name="connsiteX27" fmla="*/ 0 w 4510747"/>
                <a:gd name="connsiteY27" fmla="*/ 1605724 h 3836200"/>
                <a:gd name="connsiteX28" fmla="*/ 0 w 4510747"/>
                <a:gd name="connsiteY28" fmla="*/ 1057695 h 3836200"/>
                <a:gd name="connsiteX29" fmla="*/ 0 w 4510747"/>
                <a:gd name="connsiteY29" fmla="*/ 548029 h 3836200"/>
                <a:gd name="connsiteX30" fmla="*/ 0 w 4510747"/>
                <a:gd name="connsiteY30" fmla="*/ 0 h 383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510747" h="3836200" fill="none" extrusionOk="0">
                  <a:moveTo>
                    <a:pt x="0" y="0"/>
                  </a:moveTo>
                  <a:cubicBezTo>
                    <a:pt x="202682" y="-14602"/>
                    <a:pt x="285810" y="6430"/>
                    <a:pt x="428521" y="0"/>
                  </a:cubicBezTo>
                  <a:cubicBezTo>
                    <a:pt x="571232" y="-6430"/>
                    <a:pt x="792174" y="66340"/>
                    <a:pt x="1082579" y="0"/>
                  </a:cubicBezTo>
                  <a:cubicBezTo>
                    <a:pt x="1372984" y="-66340"/>
                    <a:pt x="1602657" y="63457"/>
                    <a:pt x="1736638" y="0"/>
                  </a:cubicBezTo>
                  <a:cubicBezTo>
                    <a:pt x="1870619" y="-63457"/>
                    <a:pt x="2119152" y="22288"/>
                    <a:pt x="2255374" y="0"/>
                  </a:cubicBezTo>
                  <a:cubicBezTo>
                    <a:pt x="2391596" y="-22288"/>
                    <a:pt x="2584991" y="65923"/>
                    <a:pt x="2819217" y="0"/>
                  </a:cubicBezTo>
                  <a:cubicBezTo>
                    <a:pt x="3053443" y="-65923"/>
                    <a:pt x="3193446" y="61383"/>
                    <a:pt x="3473275" y="0"/>
                  </a:cubicBezTo>
                  <a:cubicBezTo>
                    <a:pt x="3753104" y="-61383"/>
                    <a:pt x="3704337" y="18409"/>
                    <a:pt x="3901796" y="0"/>
                  </a:cubicBezTo>
                  <a:cubicBezTo>
                    <a:pt x="4099255" y="-18409"/>
                    <a:pt x="4355666" y="53404"/>
                    <a:pt x="4510747" y="0"/>
                  </a:cubicBezTo>
                  <a:cubicBezTo>
                    <a:pt x="4530233" y="228189"/>
                    <a:pt x="4495092" y="397425"/>
                    <a:pt x="4510747" y="548029"/>
                  </a:cubicBezTo>
                  <a:cubicBezTo>
                    <a:pt x="4526402" y="698633"/>
                    <a:pt x="4472998" y="891888"/>
                    <a:pt x="4510747" y="980971"/>
                  </a:cubicBezTo>
                  <a:cubicBezTo>
                    <a:pt x="4548496" y="1070054"/>
                    <a:pt x="4500499" y="1297884"/>
                    <a:pt x="4510747" y="1490638"/>
                  </a:cubicBezTo>
                  <a:cubicBezTo>
                    <a:pt x="4520995" y="1683392"/>
                    <a:pt x="4471637" y="1796704"/>
                    <a:pt x="4510747" y="1923580"/>
                  </a:cubicBezTo>
                  <a:cubicBezTo>
                    <a:pt x="4549857" y="2050456"/>
                    <a:pt x="4489889" y="2252032"/>
                    <a:pt x="4510747" y="2394885"/>
                  </a:cubicBezTo>
                  <a:cubicBezTo>
                    <a:pt x="4531605" y="2537738"/>
                    <a:pt x="4440639" y="2844973"/>
                    <a:pt x="4510747" y="2981275"/>
                  </a:cubicBezTo>
                  <a:cubicBezTo>
                    <a:pt x="4580855" y="3117577"/>
                    <a:pt x="4443168" y="3652285"/>
                    <a:pt x="4510747" y="3836200"/>
                  </a:cubicBezTo>
                  <a:cubicBezTo>
                    <a:pt x="4353679" y="3862107"/>
                    <a:pt x="4110652" y="3815041"/>
                    <a:pt x="3946904" y="3836200"/>
                  </a:cubicBezTo>
                  <a:cubicBezTo>
                    <a:pt x="3783156" y="3857359"/>
                    <a:pt x="3570099" y="3788434"/>
                    <a:pt x="3337953" y="3836200"/>
                  </a:cubicBezTo>
                  <a:cubicBezTo>
                    <a:pt x="3105807" y="3883966"/>
                    <a:pt x="2999986" y="3826973"/>
                    <a:pt x="2864324" y="3836200"/>
                  </a:cubicBezTo>
                  <a:cubicBezTo>
                    <a:pt x="2728662" y="3845427"/>
                    <a:pt x="2530358" y="3835734"/>
                    <a:pt x="2435803" y="3836200"/>
                  </a:cubicBezTo>
                  <a:cubicBezTo>
                    <a:pt x="2341248" y="3836666"/>
                    <a:pt x="2118225" y="3822883"/>
                    <a:pt x="1871960" y="3836200"/>
                  </a:cubicBezTo>
                  <a:cubicBezTo>
                    <a:pt x="1625695" y="3849517"/>
                    <a:pt x="1547624" y="3783275"/>
                    <a:pt x="1308117" y="3836200"/>
                  </a:cubicBezTo>
                  <a:cubicBezTo>
                    <a:pt x="1068610" y="3889125"/>
                    <a:pt x="918466" y="3834123"/>
                    <a:pt x="699166" y="3836200"/>
                  </a:cubicBezTo>
                  <a:cubicBezTo>
                    <a:pt x="479866" y="3838277"/>
                    <a:pt x="249498" y="3794908"/>
                    <a:pt x="0" y="3836200"/>
                  </a:cubicBezTo>
                  <a:cubicBezTo>
                    <a:pt x="-69642" y="3642421"/>
                    <a:pt x="21643" y="3420826"/>
                    <a:pt x="0" y="3211447"/>
                  </a:cubicBezTo>
                  <a:cubicBezTo>
                    <a:pt x="-21643" y="3002068"/>
                    <a:pt x="53848" y="2956504"/>
                    <a:pt x="0" y="2740143"/>
                  </a:cubicBezTo>
                  <a:cubicBezTo>
                    <a:pt x="-53848" y="2523782"/>
                    <a:pt x="41724" y="2252496"/>
                    <a:pt x="0" y="2115390"/>
                  </a:cubicBezTo>
                  <a:cubicBezTo>
                    <a:pt x="-41724" y="1978284"/>
                    <a:pt x="54350" y="1841658"/>
                    <a:pt x="0" y="1605724"/>
                  </a:cubicBezTo>
                  <a:cubicBezTo>
                    <a:pt x="-54350" y="1369790"/>
                    <a:pt x="25731" y="1287960"/>
                    <a:pt x="0" y="1057695"/>
                  </a:cubicBezTo>
                  <a:cubicBezTo>
                    <a:pt x="-25731" y="827430"/>
                    <a:pt x="17465" y="675285"/>
                    <a:pt x="0" y="548029"/>
                  </a:cubicBezTo>
                  <a:cubicBezTo>
                    <a:pt x="-17465" y="420773"/>
                    <a:pt x="46211" y="216582"/>
                    <a:pt x="0" y="0"/>
                  </a:cubicBezTo>
                  <a:close/>
                </a:path>
                <a:path w="4510747" h="3836200" stroke="0" extrusionOk="0">
                  <a:moveTo>
                    <a:pt x="0" y="0"/>
                  </a:moveTo>
                  <a:cubicBezTo>
                    <a:pt x="177341" y="-45845"/>
                    <a:pt x="403490" y="14175"/>
                    <a:pt x="608951" y="0"/>
                  </a:cubicBezTo>
                  <a:cubicBezTo>
                    <a:pt x="814412" y="-14175"/>
                    <a:pt x="911935" y="15071"/>
                    <a:pt x="1037472" y="0"/>
                  </a:cubicBezTo>
                  <a:cubicBezTo>
                    <a:pt x="1163009" y="-15071"/>
                    <a:pt x="1403346" y="5940"/>
                    <a:pt x="1556208" y="0"/>
                  </a:cubicBezTo>
                  <a:cubicBezTo>
                    <a:pt x="1709070" y="-5940"/>
                    <a:pt x="1858903" y="35379"/>
                    <a:pt x="2029836" y="0"/>
                  </a:cubicBezTo>
                  <a:cubicBezTo>
                    <a:pt x="2200769" y="-35379"/>
                    <a:pt x="2417733" y="59166"/>
                    <a:pt x="2638787" y="0"/>
                  </a:cubicBezTo>
                  <a:cubicBezTo>
                    <a:pt x="2859841" y="-59166"/>
                    <a:pt x="3054772" y="62470"/>
                    <a:pt x="3292845" y="0"/>
                  </a:cubicBezTo>
                  <a:cubicBezTo>
                    <a:pt x="3530918" y="-62470"/>
                    <a:pt x="3661028" y="21284"/>
                    <a:pt x="3901796" y="0"/>
                  </a:cubicBezTo>
                  <a:cubicBezTo>
                    <a:pt x="4142564" y="-21284"/>
                    <a:pt x="4332229" y="40306"/>
                    <a:pt x="4510747" y="0"/>
                  </a:cubicBezTo>
                  <a:cubicBezTo>
                    <a:pt x="4528924" y="142792"/>
                    <a:pt x="4493726" y="394104"/>
                    <a:pt x="4510747" y="509667"/>
                  </a:cubicBezTo>
                  <a:cubicBezTo>
                    <a:pt x="4527768" y="625230"/>
                    <a:pt x="4449460" y="931340"/>
                    <a:pt x="4510747" y="1134419"/>
                  </a:cubicBezTo>
                  <a:cubicBezTo>
                    <a:pt x="4572034" y="1337498"/>
                    <a:pt x="4490189" y="1477100"/>
                    <a:pt x="4510747" y="1605724"/>
                  </a:cubicBezTo>
                  <a:cubicBezTo>
                    <a:pt x="4531305" y="1734348"/>
                    <a:pt x="4494980" y="1886262"/>
                    <a:pt x="4510747" y="2153752"/>
                  </a:cubicBezTo>
                  <a:cubicBezTo>
                    <a:pt x="4526514" y="2421242"/>
                    <a:pt x="4446816" y="2450789"/>
                    <a:pt x="4510747" y="2740143"/>
                  </a:cubicBezTo>
                  <a:cubicBezTo>
                    <a:pt x="4574678" y="3029497"/>
                    <a:pt x="4470821" y="3119214"/>
                    <a:pt x="4510747" y="3326533"/>
                  </a:cubicBezTo>
                  <a:cubicBezTo>
                    <a:pt x="4550673" y="3533852"/>
                    <a:pt x="4495835" y="3607511"/>
                    <a:pt x="4510747" y="3836200"/>
                  </a:cubicBezTo>
                  <a:cubicBezTo>
                    <a:pt x="4264432" y="3895992"/>
                    <a:pt x="4164677" y="3819549"/>
                    <a:pt x="3992011" y="3836200"/>
                  </a:cubicBezTo>
                  <a:cubicBezTo>
                    <a:pt x="3819345" y="3852851"/>
                    <a:pt x="3728768" y="3812954"/>
                    <a:pt x="3473275" y="3836200"/>
                  </a:cubicBezTo>
                  <a:cubicBezTo>
                    <a:pt x="3217782" y="3859446"/>
                    <a:pt x="3095723" y="3776764"/>
                    <a:pt x="2864324" y="3836200"/>
                  </a:cubicBezTo>
                  <a:cubicBezTo>
                    <a:pt x="2632925" y="3895636"/>
                    <a:pt x="2451299" y="3814576"/>
                    <a:pt x="2300481" y="3836200"/>
                  </a:cubicBezTo>
                  <a:cubicBezTo>
                    <a:pt x="2149663" y="3857824"/>
                    <a:pt x="2083424" y="3794525"/>
                    <a:pt x="1871960" y="3836200"/>
                  </a:cubicBezTo>
                  <a:cubicBezTo>
                    <a:pt x="1660496" y="3877875"/>
                    <a:pt x="1532508" y="3806745"/>
                    <a:pt x="1443439" y="3836200"/>
                  </a:cubicBezTo>
                  <a:cubicBezTo>
                    <a:pt x="1354370" y="3865655"/>
                    <a:pt x="1148349" y="3820262"/>
                    <a:pt x="1014918" y="3836200"/>
                  </a:cubicBezTo>
                  <a:cubicBezTo>
                    <a:pt x="881487" y="3852138"/>
                    <a:pt x="777875" y="3825000"/>
                    <a:pt x="586397" y="3836200"/>
                  </a:cubicBezTo>
                  <a:cubicBezTo>
                    <a:pt x="394919" y="3847400"/>
                    <a:pt x="223987" y="3799328"/>
                    <a:pt x="0" y="3836200"/>
                  </a:cubicBezTo>
                  <a:cubicBezTo>
                    <a:pt x="-27470" y="3573912"/>
                    <a:pt x="43853" y="3474575"/>
                    <a:pt x="0" y="3288171"/>
                  </a:cubicBezTo>
                  <a:cubicBezTo>
                    <a:pt x="-43853" y="3101767"/>
                    <a:pt x="60726" y="2861355"/>
                    <a:pt x="0" y="2740143"/>
                  </a:cubicBezTo>
                  <a:cubicBezTo>
                    <a:pt x="-60726" y="2618931"/>
                    <a:pt x="60456" y="2349083"/>
                    <a:pt x="0" y="2192114"/>
                  </a:cubicBezTo>
                  <a:cubicBezTo>
                    <a:pt x="-60456" y="2035145"/>
                    <a:pt x="2208" y="1964957"/>
                    <a:pt x="0" y="1759172"/>
                  </a:cubicBezTo>
                  <a:cubicBezTo>
                    <a:pt x="-2208" y="1553387"/>
                    <a:pt x="22595" y="1438633"/>
                    <a:pt x="0" y="1249505"/>
                  </a:cubicBezTo>
                  <a:cubicBezTo>
                    <a:pt x="-22595" y="1060377"/>
                    <a:pt x="55035" y="893394"/>
                    <a:pt x="0" y="701477"/>
                  </a:cubicBezTo>
                  <a:cubicBezTo>
                    <a:pt x="-55035" y="509560"/>
                    <a:pt x="8301" y="318015"/>
                    <a:pt x="0" y="0"/>
                  </a:cubicBez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73E6CE78-C71E-FD4C-3B5D-FD892EB870E1}"/>
                </a:ext>
              </a:extLst>
            </p:cNvPr>
            <p:cNvSpPr/>
            <p:nvPr/>
          </p:nvSpPr>
          <p:spPr>
            <a:xfrm rot="60000">
              <a:off x="7385693" y="2116475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31D5D776-9B53-3040-7913-A0B1C88597E5}"/>
                </a:ext>
              </a:extLst>
            </p:cNvPr>
            <p:cNvSpPr/>
            <p:nvPr/>
          </p:nvSpPr>
          <p:spPr>
            <a:xfrm rot="60000">
              <a:off x="11043545" y="2116473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05D224ED-46F3-20CA-956E-9D02CB20A459}"/>
                </a:ext>
              </a:extLst>
            </p:cNvPr>
            <p:cNvSpPr/>
            <p:nvPr/>
          </p:nvSpPr>
          <p:spPr>
            <a:xfrm rot="60000">
              <a:off x="10129146" y="2116474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33522C77-245A-9B1F-DD90-F683F42A9BB9}"/>
                </a:ext>
              </a:extLst>
            </p:cNvPr>
            <p:cNvSpPr/>
            <p:nvPr/>
          </p:nvSpPr>
          <p:spPr>
            <a:xfrm rot="60000">
              <a:off x="8300346" y="2117681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8D856C1C-C944-C3B8-7AE8-0A4DA0072722}"/>
                </a:ext>
              </a:extLst>
            </p:cNvPr>
            <p:cNvSpPr/>
            <p:nvPr/>
          </p:nvSpPr>
          <p:spPr>
            <a:xfrm rot="60000">
              <a:off x="9214746" y="2116474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Bogen 26">
              <a:extLst>
                <a:ext uri="{FF2B5EF4-FFF2-40B4-BE49-F238E27FC236}">
                  <a16:creationId xmlns:a16="http://schemas.microsoft.com/office/drawing/2014/main" id="{D69A0E62-494D-505A-C84E-9DBCF8BDF2A0}"/>
                </a:ext>
              </a:extLst>
            </p:cNvPr>
            <p:cNvSpPr/>
            <p:nvPr/>
          </p:nvSpPr>
          <p:spPr>
            <a:xfrm rot="60000">
              <a:off x="7230821" y="1757747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Bogen 27">
              <a:extLst>
                <a:ext uri="{FF2B5EF4-FFF2-40B4-BE49-F238E27FC236}">
                  <a16:creationId xmlns:a16="http://schemas.microsoft.com/office/drawing/2014/main" id="{F2E13959-AA11-3151-743E-53FE580FE886}"/>
                </a:ext>
              </a:extLst>
            </p:cNvPr>
            <p:cNvSpPr/>
            <p:nvPr/>
          </p:nvSpPr>
          <p:spPr>
            <a:xfrm rot="60000">
              <a:off x="9059874" y="1761768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Bogen 28">
              <a:extLst>
                <a:ext uri="{FF2B5EF4-FFF2-40B4-BE49-F238E27FC236}">
                  <a16:creationId xmlns:a16="http://schemas.microsoft.com/office/drawing/2014/main" id="{59FB4C0F-5147-F543-141E-4F25096E59EC}"/>
                </a:ext>
              </a:extLst>
            </p:cNvPr>
            <p:cNvSpPr/>
            <p:nvPr/>
          </p:nvSpPr>
          <p:spPr>
            <a:xfrm rot="60000">
              <a:off x="8190941" y="1765227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Bogen 29">
              <a:extLst>
                <a:ext uri="{FF2B5EF4-FFF2-40B4-BE49-F238E27FC236}">
                  <a16:creationId xmlns:a16="http://schemas.microsoft.com/office/drawing/2014/main" id="{82FFE4A3-31E7-6263-5CB7-0D5BE6846613}"/>
                </a:ext>
              </a:extLst>
            </p:cNvPr>
            <p:cNvSpPr/>
            <p:nvPr/>
          </p:nvSpPr>
          <p:spPr>
            <a:xfrm rot="60000">
              <a:off x="9993880" y="1757746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Bogen 30">
              <a:extLst>
                <a:ext uri="{FF2B5EF4-FFF2-40B4-BE49-F238E27FC236}">
                  <a16:creationId xmlns:a16="http://schemas.microsoft.com/office/drawing/2014/main" id="{E231BEBD-C11A-CA19-6E14-F7A16C2AE3A3}"/>
                </a:ext>
              </a:extLst>
            </p:cNvPr>
            <p:cNvSpPr/>
            <p:nvPr/>
          </p:nvSpPr>
          <p:spPr>
            <a:xfrm rot="60000">
              <a:off x="10927886" y="1753724"/>
              <a:ext cx="389495" cy="494318"/>
            </a:xfrm>
            <a:prstGeom prst="arc">
              <a:avLst>
                <a:gd name="adj1" fmla="val 12515769"/>
                <a:gd name="adj2" fmla="val 4948395"/>
              </a:avLst>
            </a:prstGeom>
            <a:noFill/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562AB666-77DC-2CE3-1E00-78E37E860F38}"/>
              </a:ext>
            </a:extLst>
          </p:cNvPr>
          <p:cNvSpPr/>
          <p:nvPr/>
        </p:nvSpPr>
        <p:spPr>
          <a:xfrm rot="60000">
            <a:off x="7321252" y="2730201"/>
            <a:ext cx="4038987" cy="2714984"/>
          </a:xfrm>
          <a:custGeom>
            <a:avLst/>
            <a:gdLst>
              <a:gd name="connsiteX0" fmla="*/ 0 w 4038987"/>
              <a:gd name="connsiteY0" fmla="*/ 0 h 2714984"/>
              <a:gd name="connsiteX1" fmla="*/ 657778 w 4038987"/>
              <a:gd name="connsiteY1" fmla="*/ 0 h 2714984"/>
              <a:gd name="connsiteX2" fmla="*/ 1194386 w 4038987"/>
              <a:gd name="connsiteY2" fmla="*/ 0 h 2714984"/>
              <a:gd name="connsiteX3" fmla="*/ 1690605 w 4038987"/>
              <a:gd name="connsiteY3" fmla="*/ 0 h 2714984"/>
              <a:gd name="connsiteX4" fmla="*/ 2186823 w 4038987"/>
              <a:gd name="connsiteY4" fmla="*/ 0 h 2714984"/>
              <a:gd name="connsiteX5" fmla="*/ 2844601 w 4038987"/>
              <a:gd name="connsiteY5" fmla="*/ 0 h 2714984"/>
              <a:gd name="connsiteX6" fmla="*/ 3502379 w 4038987"/>
              <a:gd name="connsiteY6" fmla="*/ 0 h 2714984"/>
              <a:gd name="connsiteX7" fmla="*/ 4038987 w 4038987"/>
              <a:gd name="connsiteY7" fmla="*/ 0 h 2714984"/>
              <a:gd name="connsiteX8" fmla="*/ 4038987 w 4038987"/>
              <a:gd name="connsiteY8" fmla="*/ 461547 h 2714984"/>
              <a:gd name="connsiteX9" fmla="*/ 4038987 w 4038987"/>
              <a:gd name="connsiteY9" fmla="*/ 1004544 h 2714984"/>
              <a:gd name="connsiteX10" fmla="*/ 4038987 w 4038987"/>
              <a:gd name="connsiteY10" fmla="*/ 1547541 h 2714984"/>
              <a:gd name="connsiteX11" fmla="*/ 4038987 w 4038987"/>
              <a:gd name="connsiteY11" fmla="*/ 2117688 h 2714984"/>
              <a:gd name="connsiteX12" fmla="*/ 4038987 w 4038987"/>
              <a:gd name="connsiteY12" fmla="*/ 2714984 h 2714984"/>
              <a:gd name="connsiteX13" fmla="*/ 3461989 w 4038987"/>
              <a:gd name="connsiteY13" fmla="*/ 2714984 h 2714984"/>
              <a:gd name="connsiteX14" fmla="*/ 2965770 w 4038987"/>
              <a:gd name="connsiteY14" fmla="*/ 2714984 h 2714984"/>
              <a:gd name="connsiteX15" fmla="*/ 2509942 w 4038987"/>
              <a:gd name="connsiteY15" fmla="*/ 2714984 h 2714984"/>
              <a:gd name="connsiteX16" fmla="*/ 1973334 w 4038987"/>
              <a:gd name="connsiteY16" fmla="*/ 2714984 h 2714984"/>
              <a:gd name="connsiteX17" fmla="*/ 1315556 w 4038987"/>
              <a:gd name="connsiteY17" fmla="*/ 2714984 h 2714984"/>
              <a:gd name="connsiteX18" fmla="*/ 819337 w 4038987"/>
              <a:gd name="connsiteY18" fmla="*/ 2714984 h 2714984"/>
              <a:gd name="connsiteX19" fmla="*/ 0 w 4038987"/>
              <a:gd name="connsiteY19" fmla="*/ 2714984 h 2714984"/>
              <a:gd name="connsiteX20" fmla="*/ 0 w 4038987"/>
              <a:gd name="connsiteY20" fmla="*/ 2144837 h 2714984"/>
              <a:gd name="connsiteX21" fmla="*/ 0 w 4038987"/>
              <a:gd name="connsiteY21" fmla="*/ 1601841 h 2714984"/>
              <a:gd name="connsiteX22" fmla="*/ 0 w 4038987"/>
              <a:gd name="connsiteY22" fmla="*/ 1058844 h 2714984"/>
              <a:gd name="connsiteX23" fmla="*/ 0 w 4038987"/>
              <a:gd name="connsiteY23" fmla="*/ 488697 h 2714984"/>
              <a:gd name="connsiteX24" fmla="*/ 0 w 4038987"/>
              <a:gd name="connsiteY24" fmla="*/ 0 h 2714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038987" h="2714984" fill="none" extrusionOk="0">
                <a:moveTo>
                  <a:pt x="0" y="0"/>
                </a:moveTo>
                <a:cubicBezTo>
                  <a:pt x="176993" y="-8218"/>
                  <a:pt x="379095" y="41425"/>
                  <a:pt x="657778" y="0"/>
                </a:cubicBezTo>
                <a:cubicBezTo>
                  <a:pt x="936461" y="-41425"/>
                  <a:pt x="1046648" y="9523"/>
                  <a:pt x="1194386" y="0"/>
                </a:cubicBezTo>
                <a:cubicBezTo>
                  <a:pt x="1342124" y="-9523"/>
                  <a:pt x="1565648" y="11391"/>
                  <a:pt x="1690605" y="0"/>
                </a:cubicBezTo>
                <a:cubicBezTo>
                  <a:pt x="1815562" y="-11391"/>
                  <a:pt x="2054460" y="1715"/>
                  <a:pt x="2186823" y="0"/>
                </a:cubicBezTo>
                <a:cubicBezTo>
                  <a:pt x="2319186" y="-1715"/>
                  <a:pt x="2657240" y="25861"/>
                  <a:pt x="2844601" y="0"/>
                </a:cubicBezTo>
                <a:cubicBezTo>
                  <a:pt x="3031962" y="-25861"/>
                  <a:pt x="3193175" y="73225"/>
                  <a:pt x="3502379" y="0"/>
                </a:cubicBezTo>
                <a:cubicBezTo>
                  <a:pt x="3811583" y="-73225"/>
                  <a:pt x="3906798" y="4856"/>
                  <a:pt x="4038987" y="0"/>
                </a:cubicBezTo>
                <a:cubicBezTo>
                  <a:pt x="4090067" y="207378"/>
                  <a:pt x="4018148" y="284508"/>
                  <a:pt x="4038987" y="461547"/>
                </a:cubicBezTo>
                <a:cubicBezTo>
                  <a:pt x="4059826" y="638586"/>
                  <a:pt x="3994691" y="798397"/>
                  <a:pt x="4038987" y="1004544"/>
                </a:cubicBezTo>
                <a:cubicBezTo>
                  <a:pt x="4083283" y="1210691"/>
                  <a:pt x="4024103" y="1289447"/>
                  <a:pt x="4038987" y="1547541"/>
                </a:cubicBezTo>
                <a:cubicBezTo>
                  <a:pt x="4053871" y="1805635"/>
                  <a:pt x="4000120" y="1919505"/>
                  <a:pt x="4038987" y="2117688"/>
                </a:cubicBezTo>
                <a:cubicBezTo>
                  <a:pt x="4077854" y="2315871"/>
                  <a:pt x="4014371" y="2574673"/>
                  <a:pt x="4038987" y="2714984"/>
                </a:cubicBezTo>
                <a:cubicBezTo>
                  <a:pt x="3807313" y="2746116"/>
                  <a:pt x="3726439" y="2693716"/>
                  <a:pt x="3461989" y="2714984"/>
                </a:cubicBezTo>
                <a:cubicBezTo>
                  <a:pt x="3197539" y="2736252"/>
                  <a:pt x="3212623" y="2667963"/>
                  <a:pt x="2965770" y="2714984"/>
                </a:cubicBezTo>
                <a:cubicBezTo>
                  <a:pt x="2718917" y="2762005"/>
                  <a:pt x="2664353" y="2693936"/>
                  <a:pt x="2509942" y="2714984"/>
                </a:cubicBezTo>
                <a:cubicBezTo>
                  <a:pt x="2355531" y="2736032"/>
                  <a:pt x="2093730" y="2692871"/>
                  <a:pt x="1973334" y="2714984"/>
                </a:cubicBezTo>
                <a:cubicBezTo>
                  <a:pt x="1852938" y="2737097"/>
                  <a:pt x="1530971" y="2703496"/>
                  <a:pt x="1315556" y="2714984"/>
                </a:cubicBezTo>
                <a:cubicBezTo>
                  <a:pt x="1100141" y="2726472"/>
                  <a:pt x="984269" y="2705900"/>
                  <a:pt x="819337" y="2714984"/>
                </a:cubicBezTo>
                <a:cubicBezTo>
                  <a:pt x="654405" y="2724068"/>
                  <a:pt x="371321" y="2713833"/>
                  <a:pt x="0" y="2714984"/>
                </a:cubicBezTo>
                <a:cubicBezTo>
                  <a:pt x="-17395" y="2537197"/>
                  <a:pt x="21554" y="2418546"/>
                  <a:pt x="0" y="2144837"/>
                </a:cubicBezTo>
                <a:cubicBezTo>
                  <a:pt x="-21554" y="1871128"/>
                  <a:pt x="16787" y="1772091"/>
                  <a:pt x="0" y="1601841"/>
                </a:cubicBezTo>
                <a:cubicBezTo>
                  <a:pt x="-16787" y="1431591"/>
                  <a:pt x="41312" y="1230371"/>
                  <a:pt x="0" y="1058844"/>
                </a:cubicBezTo>
                <a:cubicBezTo>
                  <a:pt x="-41312" y="887317"/>
                  <a:pt x="32022" y="717416"/>
                  <a:pt x="0" y="488697"/>
                </a:cubicBezTo>
                <a:cubicBezTo>
                  <a:pt x="-32022" y="259978"/>
                  <a:pt x="33912" y="131269"/>
                  <a:pt x="0" y="0"/>
                </a:cubicBezTo>
                <a:close/>
              </a:path>
              <a:path w="4038987" h="2714984" stroke="0" extrusionOk="0">
                <a:moveTo>
                  <a:pt x="0" y="0"/>
                </a:moveTo>
                <a:cubicBezTo>
                  <a:pt x="183034" y="-71102"/>
                  <a:pt x="319245" y="17641"/>
                  <a:pt x="617388" y="0"/>
                </a:cubicBezTo>
                <a:cubicBezTo>
                  <a:pt x="915531" y="-17641"/>
                  <a:pt x="947551" y="30234"/>
                  <a:pt x="1073217" y="0"/>
                </a:cubicBezTo>
                <a:cubicBezTo>
                  <a:pt x="1198883" y="-30234"/>
                  <a:pt x="1454310" y="25254"/>
                  <a:pt x="1609825" y="0"/>
                </a:cubicBezTo>
                <a:cubicBezTo>
                  <a:pt x="1765340" y="-25254"/>
                  <a:pt x="1970100" y="58126"/>
                  <a:pt x="2106043" y="0"/>
                </a:cubicBezTo>
                <a:cubicBezTo>
                  <a:pt x="2241986" y="-58126"/>
                  <a:pt x="2566336" y="1365"/>
                  <a:pt x="2723431" y="0"/>
                </a:cubicBezTo>
                <a:cubicBezTo>
                  <a:pt x="2880526" y="-1365"/>
                  <a:pt x="3104531" y="38713"/>
                  <a:pt x="3381209" y="0"/>
                </a:cubicBezTo>
                <a:cubicBezTo>
                  <a:pt x="3657887" y="-38713"/>
                  <a:pt x="3736407" y="49534"/>
                  <a:pt x="4038987" y="0"/>
                </a:cubicBezTo>
                <a:cubicBezTo>
                  <a:pt x="4084373" y="280975"/>
                  <a:pt x="4027479" y="301398"/>
                  <a:pt x="4038987" y="597296"/>
                </a:cubicBezTo>
                <a:cubicBezTo>
                  <a:pt x="4050495" y="893194"/>
                  <a:pt x="4020315" y="968003"/>
                  <a:pt x="4038987" y="1194593"/>
                </a:cubicBezTo>
                <a:cubicBezTo>
                  <a:pt x="4057659" y="1421183"/>
                  <a:pt x="4019801" y="1506790"/>
                  <a:pt x="4038987" y="1791889"/>
                </a:cubicBezTo>
                <a:cubicBezTo>
                  <a:pt x="4058173" y="2076988"/>
                  <a:pt x="4024289" y="2392021"/>
                  <a:pt x="4038987" y="2714984"/>
                </a:cubicBezTo>
                <a:cubicBezTo>
                  <a:pt x="3889237" y="2779105"/>
                  <a:pt x="3588342" y="2714255"/>
                  <a:pt x="3461989" y="2714984"/>
                </a:cubicBezTo>
                <a:cubicBezTo>
                  <a:pt x="3335636" y="2715713"/>
                  <a:pt x="3008876" y="2690512"/>
                  <a:pt x="2884991" y="2714984"/>
                </a:cubicBezTo>
                <a:cubicBezTo>
                  <a:pt x="2761106" y="2739456"/>
                  <a:pt x="2563116" y="2669830"/>
                  <a:pt x="2348382" y="2714984"/>
                </a:cubicBezTo>
                <a:cubicBezTo>
                  <a:pt x="2133648" y="2760138"/>
                  <a:pt x="1952881" y="2673053"/>
                  <a:pt x="1690605" y="2714984"/>
                </a:cubicBezTo>
                <a:cubicBezTo>
                  <a:pt x="1428329" y="2756915"/>
                  <a:pt x="1216820" y="2653171"/>
                  <a:pt x="1073217" y="2714984"/>
                </a:cubicBezTo>
                <a:cubicBezTo>
                  <a:pt x="929614" y="2776797"/>
                  <a:pt x="756150" y="2699103"/>
                  <a:pt x="536608" y="2714984"/>
                </a:cubicBezTo>
                <a:cubicBezTo>
                  <a:pt x="317066" y="2730865"/>
                  <a:pt x="175759" y="2691901"/>
                  <a:pt x="0" y="2714984"/>
                </a:cubicBezTo>
                <a:cubicBezTo>
                  <a:pt x="-57356" y="2572748"/>
                  <a:pt x="10747" y="2383591"/>
                  <a:pt x="0" y="2171987"/>
                </a:cubicBezTo>
                <a:cubicBezTo>
                  <a:pt x="-10747" y="1960383"/>
                  <a:pt x="29663" y="1800952"/>
                  <a:pt x="0" y="1656140"/>
                </a:cubicBezTo>
                <a:cubicBezTo>
                  <a:pt x="-29663" y="1511328"/>
                  <a:pt x="18634" y="1284551"/>
                  <a:pt x="0" y="1167443"/>
                </a:cubicBezTo>
                <a:cubicBezTo>
                  <a:pt x="-18634" y="1050335"/>
                  <a:pt x="42605" y="820555"/>
                  <a:pt x="0" y="705896"/>
                </a:cubicBezTo>
                <a:cubicBezTo>
                  <a:pt x="-42605" y="591237"/>
                  <a:pt x="14744" y="158808"/>
                  <a:pt x="0" y="0"/>
                </a:cubicBezTo>
                <a:close/>
              </a:path>
            </a:pathLst>
          </a:custGeom>
          <a:solidFill>
            <a:srgbClr val="172C51">
              <a:alpha val="50000"/>
            </a:srgbClr>
          </a:solidFill>
          <a:ln>
            <a:solidFill>
              <a:schemeClr val="accent6">
                <a:lumMod val="20000"/>
                <a:lumOff val="80000"/>
              </a:schemeClr>
            </a:solidFill>
            <a:extLst>
              <a:ext uri="{C807C97D-BFC1-408E-A445-0C87EB9F89A2}">
                <ask:lineSketchStyleProps xmlns:ask="http://schemas.microsoft.com/office/drawing/2018/sketchyshapes" sd="50289709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DE" sz="2400" b="1" dirty="0">
              <a:solidFill>
                <a:schemeClr val="tx1"/>
              </a:solidFill>
            </a:endParaRPr>
          </a:p>
          <a:p>
            <a:pPr algn="ctr"/>
            <a:r>
              <a:rPr lang="de-DE" sz="2400" b="1" dirty="0">
                <a:solidFill>
                  <a:schemeClr val="tx1"/>
                </a:solidFill>
              </a:rPr>
              <a:t>Aufgabe 2</a:t>
            </a:r>
          </a:p>
          <a:p>
            <a:pPr algn="ctr"/>
            <a:endParaRPr lang="de-DE" sz="2400" b="1" dirty="0">
              <a:solidFill>
                <a:schemeClr val="tx1"/>
              </a:solidFill>
            </a:endParaRPr>
          </a:p>
          <a:p>
            <a:pPr algn="ctr"/>
            <a:r>
              <a:rPr lang="de-DE" sz="2400" dirty="0">
                <a:solidFill>
                  <a:schemeClr val="tx1"/>
                </a:solidFill>
              </a:rPr>
              <a:t>„Gründet“ eure eigene Organisation, die sich für Gerechtigkeit einsetzt!</a:t>
            </a:r>
          </a:p>
        </p:txBody>
      </p:sp>
    </p:spTree>
    <p:extLst>
      <p:ext uri="{BB962C8B-B14F-4D97-AF65-F5344CB8AC3E}">
        <p14:creationId xmlns:p14="http://schemas.microsoft.com/office/powerpoint/2010/main" val="354495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FC72BBC-D94E-B691-06B1-DB81D4581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18AFA03-1615-5475-D638-FB742725C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18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EEC7C91-CB97-3E7E-E722-D426408FB93A}"/>
              </a:ext>
            </a:extLst>
          </p:cNvPr>
          <p:cNvSpPr/>
          <p:nvPr/>
        </p:nvSpPr>
        <p:spPr>
          <a:xfrm>
            <a:off x="2618873" y="1332434"/>
            <a:ext cx="6954254" cy="422624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rgbClr val="172C51">
                <a:alpha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90336A9-3625-6C09-9D91-C11AB99431FC}"/>
              </a:ext>
            </a:extLst>
          </p:cNvPr>
          <p:cNvSpPr/>
          <p:nvPr/>
        </p:nvSpPr>
        <p:spPr>
          <a:xfrm>
            <a:off x="3267260" y="2064249"/>
            <a:ext cx="5824525" cy="2955853"/>
          </a:xfrm>
          <a:custGeom>
            <a:avLst/>
            <a:gdLst>
              <a:gd name="connsiteX0" fmla="*/ 0 w 6422065"/>
              <a:gd name="connsiteY0" fmla="*/ 2441295 h 2441295"/>
              <a:gd name="connsiteX1" fmla="*/ 1562986 w 6422065"/>
              <a:gd name="connsiteY1" fmla="*/ 814513 h 2441295"/>
              <a:gd name="connsiteX2" fmla="*/ 4072269 w 6422065"/>
              <a:gd name="connsiteY2" fmla="*/ 1558792 h 2441295"/>
              <a:gd name="connsiteX3" fmla="*/ 5901069 w 6422065"/>
              <a:gd name="connsiteY3" fmla="*/ 219090 h 2441295"/>
              <a:gd name="connsiteX4" fmla="*/ 6422065 w 6422065"/>
              <a:gd name="connsiteY4" fmla="*/ 17071 h 244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065" h="2441295">
                <a:moveTo>
                  <a:pt x="0" y="2441295"/>
                </a:moveTo>
                <a:cubicBezTo>
                  <a:pt x="442137" y="1701446"/>
                  <a:pt x="884274" y="961597"/>
                  <a:pt x="1562986" y="814513"/>
                </a:cubicBezTo>
                <a:cubicBezTo>
                  <a:pt x="2241698" y="667429"/>
                  <a:pt x="3349255" y="1658029"/>
                  <a:pt x="4072269" y="1558792"/>
                </a:cubicBezTo>
                <a:cubicBezTo>
                  <a:pt x="4795283" y="1459555"/>
                  <a:pt x="5509436" y="476043"/>
                  <a:pt x="5901069" y="219090"/>
                </a:cubicBezTo>
                <a:cubicBezTo>
                  <a:pt x="6292702" y="-37864"/>
                  <a:pt x="6357383" y="-10397"/>
                  <a:pt x="6422065" y="17071"/>
                </a:cubicBezTo>
              </a:path>
            </a:pathLst>
          </a:cu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D44B0D9E-6B5E-F9AF-6918-042E170EDE92}"/>
              </a:ext>
            </a:extLst>
          </p:cNvPr>
          <p:cNvCxnSpPr>
            <a:cxnSpLocks/>
          </p:cNvCxnSpPr>
          <p:nvPr/>
        </p:nvCxnSpPr>
        <p:spPr>
          <a:xfrm flipV="1">
            <a:off x="3224726" y="1819698"/>
            <a:ext cx="0" cy="324000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B8588AD1-E71A-D8ED-2089-B65BACE8E199}"/>
              </a:ext>
            </a:extLst>
          </p:cNvPr>
          <p:cNvCxnSpPr>
            <a:cxnSpLocks/>
          </p:cNvCxnSpPr>
          <p:nvPr/>
        </p:nvCxnSpPr>
        <p:spPr>
          <a:xfrm>
            <a:off x="3214093" y="5042243"/>
            <a:ext cx="5976000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4B42E4D8-CB69-A736-6857-69E39B7C9824}"/>
              </a:ext>
            </a:extLst>
          </p:cNvPr>
          <p:cNvCxnSpPr>
            <a:cxnSpLocks/>
          </p:cNvCxnSpPr>
          <p:nvPr/>
        </p:nvCxnSpPr>
        <p:spPr>
          <a:xfrm flipV="1">
            <a:off x="3256625" y="2621325"/>
            <a:ext cx="5843217" cy="2122333"/>
          </a:xfrm>
          <a:prstGeom prst="straightConnector1">
            <a:avLst/>
          </a:prstGeom>
          <a:ln w="19050">
            <a:solidFill>
              <a:srgbClr val="172C5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E3B01114-DC85-7733-BE84-A6ACD1E81EC1}"/>
              </a:ext>
            </a:extLst>
          </p:cNvPr>
          <p:cNvSpPr txBox="1"/>
          <p:nvPr/>
        </p:nvSpPr>
        <p:spPr>
          <a:xfrm>
            <a:off x="2728063" y="1819698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BIP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0E0C3A6-E8D2-A8FF-2F71-42111AC289A8}"/>
              </a:ext>
            </a:extLst>
          </p:cNvPr>
          <p:cNvSpPr txBox="1"/>
          <p:nvPr/>
        </p:nvSpPr>
        <p:spPr>
          <a:xfrm>
            <a:off x="8988856" y="5046316"/>
            <a:ext cx="533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Zeit</a:t>
            </a: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31CD187D-6205-0579-B4AA-7BE7CA3BC420}"/>
              </a:ext>
            </a:extLst>
          </p:cNvPr>
          <p:cNvCxnSpPr>
            <a:cxnSpLocks/>
          </p:cNvCxnSpPr>
          <p:nvPr/>
        </p:nvCxnSpPr>
        <p:spPr>
          <a:xfrm flipV="1">
            <a:off x="3256625" y="2621325"/>
            <a:ext cx="5843217" cy="2122333"/>
          </a:xfrm>
          <a:prstGeom prst="straightConnector1">
            <a:avLst/>
          </a:prstGeom>
          <a:ln w="19050">
            <a:solidFill>
              <a:srgbClr val="172C5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20">
            <a:extLst>
              <a:ext uri="{FF2B5EF4-FFF2-40B4-BE49-F238E27FC236}">
                <a16:creationId xmlns:a16="http://schemas.microsoft.com/office/drawing/2014/main" id="{238C32BF-E614-CAD5-B56F-CFDBD7485E52}"/>
              </a:ext>
            </a:extLst>
          </p:cNvPr>
          <p:cNvSpPr/>
          <p:nvPr/>
        </p:nvSpPr>
        <p:spPr>
          <a:xfrm>
            <a:off x="3299157" y="2227500"/>
            <a:ext cx="1332000" cy="358995"/>
          </a:xfrm>
          <a:solidFill>
            <a:schemeClr val="accent6">
              <a:lumMod val="75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Aufschwung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63A73D8B-14C3-5198-D6CA-B3ED1DB989ED}"/>
              </a:ext>
            </a:extLst>
          </p:cNvPr>
          <p:cNvSpPr/>
          <p:nvPr/>
        </p:nvSpPr>
        <p:spPr>
          <a:xfrm>
            <a:off x="3911157" y="3597197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6254A0C7-E691-7C15-A124-33D1ED0C7DC2}"/>
              </a:ext>
            </a:extLst>
          </p:cNvPr>
          <p:cNvCxnSpPr>
            <a:cxnSpLocks/>
            <a:stCxn id="14" idx="0"/>
          </p:cNvCxnSpPr>
          <p:nvPr/>
        </p:nvCxnSpPr>
        <p:spPr>
          <a:xfrm flipV="1">
            <a:off x="3965157" y="2586495"/>
            <a:ext cx="0" cy="1010702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AFBFF95F-8F2E-2C28-C6AB-B56758E75CCC}"/>
              </a:ext>
            </a:extLst>
          </p:cNvPr>
          <p:cNvSpPr/>
          <p:nvPr/>
        </p:nvSpPr>
        <p:spPr>
          <a:xfrm>
            <a:off x="3299157" y="2227500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7932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67932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166333" y="-18424"/>
                  <a:pt x="431501" y="-15279"/>
                  <a:pt x="679320" y="0"/>
                </a:cubicBezTo>
                <a:cubicBezTo>
                  <a:pt x="927139" y="15279"/>
                  <a:pt x="1157002" y="10173"/>
                  <a:pt x="1332000" y="0"/>
                </a:cubicBezTo>
                <a:cubicBezTo>
                  <a:pt x="1335307" y="103980"/>
                  <a:pt x="1347872" y="241608"/>
                  <a:pt x="1332000" y="358995"/>
                </a:cubicBezTo>
                <a:cubicBezTo>
                  <a:pt x="1031932" y="366801"/>
                  <a:pt x="990323" y="377467"/>
                  <a:pt x="679320" y="358995"/>
                </a:cubicBezTo>
                <a:cubicBezTo>
                  <a:pt x="368317" y="340523"/>
                  <a:pt x="251298" y="356899"/>
                  <a:pt x="0" y="358995"/>
                </a:cubicBezTo>
                <a:cubicBezTo>
                  <a:pt x="16684" y="229365"/>
                  <a:pt x="3540" y="129302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253198" y="-15112"/>
                  <a:pt x="505628" y="27017"/>
                  <a:pt x="666000" y="0"/>
                </a:cubicBezTo>
                <a:cubicBezTo>
                  <a:pt x="826372" y="-27017"/>
                  <a:pt x="1083982" y="-25609"/>
                  <a:pt x="1332000" y="0"/>
                </a:cubicBezTo>
                <a:cubicBezTo>
                  <a:pt x="1323196" y="101772"/>
                  <a:pt x="1344112" y="284374"/>
                  <a:pt x="1332000" y="358995"/>
                </a:cubicBezTo>
                <a:cubicBezTo>
                  <a:pt x="1015111" y="364022"/>
                  <a:pt x="913411" y="336822"/>
                  <a:pt x="692640" y="358995"/>
                </a:cubicBezTo>
                <a:cubicBezTo>
                  <a:pt x="471869" y="381168"/>
                  <a:pt x="312075" y="330393"/>
                  <a:pt x="0" y="358995"/>
                </a:cubicBezTo>
                <a:cubicBezTo>
                  <a:pt x="11695" y="235514"/>
                  <a:pt x="-11880" y="12575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230894688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Aufschwung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97F2C934-6DCB-E4D2-0A6A-AFD5866881B8}"/>
              </a:ext>
            </a:extLst>
          </p:cNvPr>
          <p:cNvSpPr/>
          <p:nvPr/>
        </p:nvSpPr>
        <p:spPr>
          <a:xfrm>
            <a:off x="4739157" y="297745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6ADBFF50-507D-A961-1A3D-6360E5F893CB}"/>
              </a:ext>
            </a:extLst>
          </p:cNvPr>
          <p:cNvCxnSpPr>
            <a:cxnSpLocks/>
            <a:stCxn id="17" idx="4"/>
          </p:cNvCxnSpPr>
          <p:nvPr/>
        </p:nvCxnSpPr>
        <p:spPr>
          <a:xfrm>
            <a:off x="4793157" y="3085458"/>
            <a:ext cx="10633" cy="738826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>
            <a:extLst>
              <a:ext uri="{FF2B5EF4-FFF2-40B4-BE49-F238E27FC236}">
                <a16:creationId xmlns:a16="http://schemas.microsoft.com/office/drawing/2014/main" id="{EEB5F0F1-25BB-4E98-B689-1EA18F0A21FB}"/>
              </a:ext>
            </a:extLst>
          </p:cNvPr>
          <p:cNvSpPr/>
          <p:nvPr/>
        </p:nvSpPr>
        <p:spPr>
          <a:xfrm>
            <a:off x="3921790" y="3824284"/>
            <a:ext cx="1764000" cy="358995"/>
          </a:xfrm>
          <a:custGeom>
            <a:avLst/>
            <a:gdLst>
              <a:gd name="connsiteX0" fmla="*/ 0 w 1764000"/>
              <a:gd name="connsiteY0" fmla="*/ 0 h 358995"/>
              <a:gd name="connsiteX1" fmla="*/ 535080 w 1764000"/>
              <a:gd name="connsiteY1" fmla="*/ 0 h 358995"/>
              <a:gd name="connsiteX2" fmla="*/ 1105440 w 1764000"/>
              <a:gd name="connsiteY2" fmla="*/ 0 h 358995"/>
              <a:gd name="connsiteX3" fmla="*/ 1764000 w 1764000"/>
              <a:gd name="connsiteY3" fmla="*/ 0 h 358995"/>
              <a:gd name="connsiteX4" fmla="*/ 1764000 w 1764000"/>
              <a:gd name="connsiteY4" fmla="*/ 358995 h 358995"/>
              <a:gd name="connsiteX5" fmla="*/ 1140720 w 1764000"/>
              <a:gd name="connsiteY5" fmla="*/ 358995 h 358995"/>
              <a:gd name="connsiteX6" fmla="*/ 605640 w 1764000"/>
              <a:gd name="connsiteY6" fmla="*/ 358995 h 358995"/>
              <a:gd name="connsiteX7" fmla="*/ 0 w 1764000"/>
              <a:gd name="connsiteY7" fmla="*/ 358995 h 358995"/>
              <a:gd name="connsiteX8" fmla="*/ 0 w 1764000"/>
              <a:gd name="connsiteY8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00" h="358995" fill="none" extrusionOk="0">
                <a:moveTo>
                  <a:pt x="0" y="0"/>
                </a:moveTo>
                <a:cubicBezTo>
                  <a:pt x="232229" y="14348"/>
                  <a:pt x="426523" y="-21000"/>
                  <a:pt x="535080" y="0"/>
                </a:cubicBezTo>
                <a:cubicBezTo>
                  <a:pt x="643637" y="21000"/>
                  <a:pt x="959315" y="-17632"/>
                  <a:pt x="1105440" y="0"/>
                </a:cubicBezTo>
                <a:cubicBezTo>
                  <a:pt x="1251565" y="17632"/>
                  <a:pt x="1460032" y="-26245"/>
                  <a:pt x="1764000" y="0"/>
                </a:cubicBezTo>
                <a:cubicBezTo>
                  <a:pt x="1747681" y="91728"/>
                  <a:pt x="1777051" y="183750"/>
                  <a:pt x="1764000" y="358995"/>
                </a:cubicBezTo>
                <a:cubicBezTo>
                  <a:pt x="1510892" y="340320"/>
                  <a:pt x="1305256" y="387005"/>
                  <a:pt x="1140720" y="358995"/>
                </a:cubicBezTo>
                <a:cubicBezTo>
                  <a:pt x="976184" y="330985"/>
                  <a:pt x="739835" y="346457"/>
                  <a:pt x="605640" y="358995"/>
                </a:cubicBezTo>
                <a:cubicBezTo>
                  <a:pt x="471445" y="371533"/>
                  <a:pt x="279251" y="360961"/>
                  <a:pt x="0" y="358995"/>
                </a:cubicBezTo>
                <a:cubicBezTo>
                  <a:pt x="-6378" y="280115"/>
                  <a:pt x="-10684" y="80517"/>
                  <a:pt x="0" y="0"/>
                </a:cubicBezTo>
                <a:close/>
              </a:path>
              <a:path w="1764000" h="358995" stroke="0" extrusionOk="0">
                <a:moveTo>
                  <a:pt x="0" y="0"/>
                </a:moveTo>
                <a:cubicBezTo>
                  <a:pt x="269597" y="16349"/>
                  <a:pt x="277266" y="-19833"/>
                  <a:pt x="552720" y="0"/>
                </a:cubicBezTo>
                <a:cubicBezTo>
                  <a:pt x="828174" y="19833"/>
                  <a:pt x="1004798" y="14253"/>
                  <a:pt x="1176000" y="0"/>
                </a:cubicBezTo>
                <a:cubicBezTo>
                  <a:pt x="1347202" y="-14253"/>
                  <a:pt x="1478187" y="-2286"/>
                  <a:pt x="1764000" y="0"/>
                </a:cubicBezTo>
                <a:cubicBezTo>
                  <a:pt x="1765613" y="108046"/>
                  <a:pt x="1748649" y="242725"/>
                  <a:pt x="1764000" y="358995"/>
                </a:cubicBezTo>
                <a:cubicBezTo>
                  <a:pt x="1559756" y="374477"/>
                  <a:pt x="1456202" y="372040"/>
                  <a:pt x="1228920" y="358995"/>
                </a:cubicBezTo>
                <a:cubicBezTo>
                  <a:pt x="1001638" y="345950"/>
                  <a:pt x="883714" y="347036"/>
                  <a:pt x="605640" y="358995"/>
                </a:cubicBezTo>
                <a:cubicBezTo>
                  <a:pt x="327566" y="370954"/>
                  <a:pt x="203733" y="360513"/>
                  <a:pt x="0" y="358995"/>
                </a:cubicBezTo>
                <a:cubicBezTo>
                  <a:pt x="-5640" y="232541"/>
                  <a:pt x="4327" y="16812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Hochkonjunktur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7C8C69C-8D21-585A-F1B4-3609A0B0E4CA}"/>
              </a:ext>
            </a:extLst>
          </p:cNvPr>
          <p:cNvSpPr/>
          <p:nvPr/>
        </p:nvSpPr>
        <p:spPr>
          <a:xfrm>
            <a:off x="7838117" y="3176725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E7479363-BB91-041D-C45C-5AB761A955C9}"/>
              </a:ext>
            </a:extLst>
          </p:cNvPr>
          <p:cNvSpPr/>
          <p:nvPr/>
        </p:nvSpPr>
        <p:spPr>
          <a:xfrm>
            <a:off x="5718524" y="3409744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888C8242-DDB9-027F-811C-1B67833706B9}"/>
              </a:ext>
            </a:extLst>
          </p:cNvPr>
          <p:cNvCxnSpPr>
            <a:cxnSpLocks/>
            <a:stCxn id="21" idx="0"/>
            <a:endCxn id="23" idx="2"/>
          </p:cNvCxnSpPr>
          <p:nvPr/>
        </p:nvCxnSpPr>
        <p:spPr>
          <a:xfrm flipV="1">
            <a:off x="5772524" y="2686120"/>
            <a:ext cx="0" cy="723624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E3A445D2-0EF4-7484-47A3-56B6BEA8B56E}"/>
              </a:ext>
            </a:extLst>
          </p:cNvPr>
          <p:cNvSpPr/>
          <p:nvPr/>
        </p:nvSpPr>
        <p:spPr>
          <a:xfrm>
            <a:off x="5106524" y="2327125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3936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66600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301207" y="22719"/>
                  <a:pt x="389774" y="-30699"/>
                  <a:pt x="639360" y="0"/>
                </a:cubicBezTo>
                <a:cubicBezTo>
                  <a:pt x="888946" y="30699"/>
                  <a:pt x="1180262" y="27140"/>
                  <a:pt x="1332000" y="0"/>
                </a:cubicBezTo>
                <a:cubicBezTo>
                  <a:pt x="1335995" y="104090"/>
                  <a:pt x="1339052" y="248388"/>
                  <a:pt x="1332000" y="358995"/>
                </a:cubicBezTo>
                <a:cubicBezTo>
                  <a:pt x="1164132" y="354273"/>
                  <a:pt x="854679" y="358597"/>
                  <a:pt x="666000" y="358995"/>
                </a:cubicBezTo>
                <a:cubicBezTo>
                  <a:pt x="477321" y="359393"/>
                  <a:pt x="180988" y="339191"/>
                  <a:pt x="0" y="358995"/>
                </a:cubicBezTo>
                <a:cubicBezTo>
                  <a:pt x="989" y="210466"/>
                  <a:pt x="9487" y="87409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225324" y="21726"/>
                  <a:pt x="361317" y="-24902"/>
                  <a:pt x="639360" y="0"/>
                </a:cubicBezTo>
                <a:cubicBezTo>
                  <a:pt x="917403" y="24902"/>
                  <a:pt x="1028539" y="21325"/>
                  <a:pt x="1332000" y="0"/>
                </a:cubicBezTo>
                <a:cubicBezTo>
                  <a:pt x="1314115" y="131218"/>
                  <a:pt x="1322244" y="270050"/>
                  <a:pt x="1332000" y="358995"/>
                </a:cubicBezTo>
                <a:cubicBezTo>
                  <a:pt x="1189288" y="330399"/>
                  <a:pt x="876126" y="380240"/>
                  <a:pt x="692640" y="358995"/>
                </a:cubicBezTo>
                <a:cubicBezTo>
                  <a:pt x="509154" y="337750"/>
                  <a:pt x="298953" y="328651"/>
                  <a:pt x="0" y="358995"/>
                </a:cubicBezTo>
                <a:cubicBezTo>
                  <a:pt x="4067" y="211684"/>
                  <a:pt x="14336" y="17728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61622256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Abschwung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1FC7000-0F00-C918-DCB6-99421DA96A22}"/>
              </a:ext>
            </a:extLst>
          </p:cNvPr>
          <p:cNvSpPr/>
          <p:nvPr/>
        </p:nvSpPr>
        <p:spPr>
          <a:xfrm>
            <a:off x="8933814" y="202176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85D010C4-C52E-5E06-300D-9ACE9D7FA83B}"/>
              </a:ext>
            </a:extLst>
          </p:cNvPr>
          <p:cNvSpPr/>
          <p:nvPr/>
        </p:nvSpPr>
        <p:spPr>
          <a:xfrm>
            <a:off x="6818122" y="3912301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C89A7861-3DA7-A483-CB8B-5E314687AC3A}"/>
              </a:ext>
            </a:extLst>
          </p:cNvPr>
          <p:cNvCxnSpPr>
            <a:cxnSpLocks/>
            <a:stCxn id="25" idx="4"/>
          </p:cNvCxnSpPr>
          <p:nvPr/>
        </p:nvCxnSpPr>
        <p:spPr>
          <a:xfrm>
            <a:off x="6872122" y="4020301"/>
            <a:ext cx="0" cy="368181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eck 26">
            <a:extLst>
              <a:ext uri="{FF2B5EF4-FFF2-40B4-BE49-F238E27FC236}">
                <a16:creationId xmlns:a16="http://schemas.microsoft.com/office/drawing/2014/main" id="{F2F99048-EF4D-C336-6ED8-30FC43C7D0BA}"/>
              </a:ext>
            </a:extLst>
          </p:cNvPr>
          <p:cNvSpPr/>
          <p:nvPr/>
        </p:nvSpPr>
        <p:spPr>
          <a:xfrm>
            <a:off x="6130128" y="4388482"/>
            <a:ext cx="1483988" cy="358995"/>
          </a:xfrm>
          <a:custGeom>
            <a:avLst/>
            <a:gdLst>
              <a:gd name="connsiteX0" fmla="*/ 0 w 1483988"/>
              <a:gd name="connsiteY0" fmla="*/ 0 h 358995"/>
              <a:gd name="connsiteX1" fmla="*/ 464983 w 1483988"/>
              <a:gd name="connsiteY1" fmla="*/ 0 h 358995"/>
              <a:gd name="connsiteX2" fmla="*/ 959646 w 1483988"/>
              <a:gd name="connsiteY2" fmla="*/ 0 h 358995"/>
              <a:gd name="connsiteX3" fmla="*/ 1483988 w 1483988"/>
              <a:gd name="connsiteY3" fmla="*/ 0 h 358995"/>
              <a:gd name="connsiteX4" fmla="*/ 1483988 w 1483988"/>
              <a:gd name="connsiteY4" fmla="*/ 358995 h 358995"/>
              <a:gd name="connsiteX5" fmla="*/ 1004165 w 1483988"/>
              <a:gd name="connsiteY5" fmla="*/ 358995 h 358995"/>
              <a:gd name="connsiteX6" fmla="*/ 509503 w 1483988"/>
              <a:gd name="connsiteY6" fmla="*/ 358995 h 358995"/>
              <a:gd name="connsiteX7" fmla="*/ 0 w 1483988"/>
              <a:gd name="connsiteY7" fmla="*/ 358995 h 358995"/>
              <a:gd name="connsiteX8" fmla="*/ 0 w 1483988"/>
              <a:gd name="connsiteY8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988" h="358995" fill="none" extrusionOk="0">
                <a:moveTo>
                  <a:pt x="0" y="0"/>
                </a:moveTo>
                <a:cubicBezTo>
                  <a:pt x="120145" y="-10065"/>
                  <a:pt x="331316" y="5529"/>
                  <a:pt x="464983" y="0"/>
                </a:cubicBezTo>
                <a:cubicBezTo>
                  <a:pt x="598650" y="-5529"/>
                  <a:pt x="717753" y="5007"/>
                  <a:pt x="959646" y="0"/>
                </a:cubicBezTo>
                <a:cubicBezTo>
                  <a:pt x="1201539" y="-5007"/>
                  <a:pt x="1281666" y="15683"/>
                  <a:pt x="1483988" y="0"/>
                </a:cubicBezTo>
                <a:cubicBezTo>
                  <a:pt x="1470461" y="100098"/>
                  <a:pt x="1485503" y="190988"/>
                  <a:pt x="1483988" y="358995"/>
                </a:cubicBezTo>
                <a:cubicBezTo>
                  <a:pt x="1374039" y="355295"/>
                  <a:pt x="1196685" y="340411"/>
                  <a:pt x="1004165" y="358995"/>
                </a:cubicBezTo>
                <a:cubicBezTo>
                  <a:pt x="811645" y="377579"/>
                  <a:pt x="629662" y="381200"/>
                  <a:pt x="509503" y="358995"/>
                </a:cubicBezTo>
                <a:cubicBezTo>
                  <a:pt x="389344" y="336790"/>
                  <a:pt x="175693" y="378702"/>
                  <a:pt x="0" y="358995"/>
                </a:cubicBezTo>
                <a:cubicBezTo>
                  <a:pt x="-1866" y="272427"/>
                  <a:pt x="-635" y="169211"/>
                  <a:pt x="0" y="0"/>
                </a:cubicBezTo>
                <a:close/>
              </a:path>
              <a:path w="1483988" h="358995" stroke="0" extrusionOk="0">
                <a:moveTo>
                  <a:pt x="0" y="0"/>
                </a:moveTo>
                <a:cubicBezTo>
                  <a:pt x="108306" y="-22327"/>
                  <a:pt x="352728" y="7462"/>
                  <a:pt x="509503" y="0"/>
                </a:cubicBezTo>
                <a:cubicBezTo>
                  <a:pt x="666278" y="-7462"/>
                  <a:pt x="829058" y="-24995"/>
                  <a:pt x="1033845" y="0"/>
                </a:cubicBezTo>
                <a:cubicBezTo>
                  <a:pt x="1238632" y="24995"/>
                  <a:pt x="1371488" y="9477"/>
                  <a:pt x="1483988" y="0"/>
                </a:cubicBezTo>
                <a:cubicBezTo>
                  <a:pt x="1499120" y="163806"/>
                  <a:pt x="1491132" y="268143"/>
                  <a:pt x="1483988" y="358995"/>
                </a:cubicBezTo>
                <a:cubicBezTo>
                  <a:pt x="1295921" y="372248"/>
                  <a:pt x="1212031" y="351989"/>
                  <a:pt x="1033845" y="358995"/>
                </a:cubicBezTo>
                <a:cubicBezTo>
                  <a:pt x="855659" y="366001"/>
                  <a:pt x="797488" y="381173"/>
                  <a:pt x="583702" y="358995"/>
                </a:cubicBezTo>
                <a:cubicBezTo>
                  <a:pt x="369916" y="336817"/>
                  <a:pt x="158441" y="344960"/>
                  <a:pt x="0" y="358995"/>
                </a:cubicBezTo>
                <a:cubicBezTo>
                  <a:pt x="-2555" y="206760"/>
                  <a:pt x="13539" y="11280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918877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Tiefphase</a:t>
            </a:r>
          </a:p>
        </p:txBody>
      </p:sp>
    </p:spTree>
    <p:extLst>
      <p:ext uri="{BB962C8B-B14F-4D97-AF65-F5344CB8AC3E}">
        <p14:creationId xmlns:p14="http://schemas.microsoft.com/office/powerpoint/2010/main" val="216829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  <p:bldP spid="13" grpId="0" animBg="1"/>
      <p:bldP spid="14" grpId="0" animBg="1"/>
      <p:bldP spid="16" grpId="0" animBg="1"/>
      <p:bldP spid="20" grpId="0" animBg="1"/>
      <p:bldP spid="21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2D87A91-80F2-5EB3-A3A5-2EA9B2F5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hteck 127">
            <a:extLst>
              <a:ext uri="{FF2B5EF4-FFF2-40B4-BE49-F238E27FC236}">
                <a16:creationId xmlns:a16="http://schemas.microsoft.com/office/drawing/2014/main" id="{D04716D5-225B-A1D4-850D-CAE7E85CCD67}"/>
              </a:ext>
            </a:extLst>
          </p:cNvPr>
          <p:cNvSpPr/>
          <p:nvPr/>
        </p:nvSpPr>
        <p:spPr>
          <a:xfrm>
            <a:off x="1024645" y="1308788"/>
            <a:ext cx="5159230" cy="4240423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678B2BE-C5FE-B125-8BE6-CD341AA9B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19</a:t>
            </a:fld>
            <a:endParaRPr lang="de-AT"/>
          </a:p>
        </p:txBody>
      </p:sp>
      <p:sp>
        <p:nvSpPr>
          <p:cNvPr id="82" name="Rechteck: abgerundete Ecken 81">
            <a:extLst>
              <a:ext uri="{FF2B5EF4-FFF2-40B4-BE49-F238E27FC236}">
                <a16:creationId xmlns:a16="http://schemas.microsoft.com/office/drawing/2014/main" id="{28185488-9113-CAED-FE59-02DC50354A54}"/>
              </a:ext>
            </a:extLst>
          </p:cNvPr>
          <p:cNvSpPr/>
          <p:nvPr/>
        </p:nvSpPr>
        <p:spPr>
          <a:xfrm>
            <a:off x="1252870" y="1445684"/>
            <a:ext cx="4746492" cy="72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3" name="Rechteck: abgerundete Ecken 82">
            <a:extLst>
              <a:ext uri="{FF2B5EF4-FFF2-40B4-BE49-F238E27FC236}">
                <a16:creationId xmlns:a16="http://schemas.microsoft.com/office/drawing/2014/main" id="{73E2C128-41CF-E0E4-4E02-7E48A44B769C}"/>
              </a:ext>
            </a:extLst>
          </p:cNvPr>
          <p:cNvSpPr/>
          <p:nvPr/>
        </p:nvSpPr>
        <p:spPr>
          <a:xfrm>
            <a:off x="1267430" y="2757176"/>
            <a:ext cx="4746492" cy="90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i="1" dirty="0">
              <a:solidFill>
                <a:schemeClr val="tx1"/>
              </a:solidFill>
            </a:endParaRPr>
          </a:p>
        </p:txBody>
      </p:sp>
      <p:sp>
        <p:nvSpPr>
          <p:cNvPr id="110" name="Rechteck: abgerundete Ecken 109">
            <a:extLst>
              <a:ext uri="{FF2B5EF4-FFF2-40B4-BE49-F238E27FC236}">
                <a16:creationId xmlns:a16="http://schemas.microsoft.com/office/drawing/2014/main" id="{57CD0242-8F8E-F9D6-C907-91F92EC0922F}"/>
              </a:ext>
            </a:extLst>
          </p:cNvPr>
          <p:cNvSpPr/>
          <p:nvPr/>
        </p:nvSpPr>
        <p:spPr>
          <a:xfrm>
            <a:off x="1267430" y="4279741"/>
            <a:ext cx="4746492" cy="90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29" name="Pfeil: nach rechts gekrümmt 128">
            <a:extLst>
              <a:ext uri="{FF2B5EF4-FFF2-40B4-BE49-F238E27FC236}">
                <a16:creationId xmlns:a16="http://schemas.microsoft.com/office/drawing/2014/main" id="{578EAAB6-4360-DA3A-9B16-1415E1B6C3A8}"/>
              </a:ext>
            </a:extLst>
          </p:cNvPr>
          <p:cNvSpPr/>
          <p:nvPr/>
        </p:nvSpPr>
        <p:spPr>
          <a:xfrm flipV="1">
            <a:off x="509742" y="2188274"/>
            <a:ext cx="731520" cy="2475165"/>
          </a:xfrm>
          <a:prstGeom prst="curved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30" name="Pfeil: nach unten 129">
            <a:extLst>
              <a:ext uri="{FF2B5EF4-FFF2-40B4-BE49-F238E27FC236}">
                <a16:creationId xmlns:a16="http://schemas.microsoft.com/office/drawing/2014/main" id="{611F9FCD-BF4B-BC1E-D91A-808F79000282}"/>
              </a:ext>
            </a:extLst>
          </p:cNvPr>
          <p:cNvSpPr/>
          <p:nvPr/>
        </p:nvSpPr>
        <p:spPr>
          <a:xfrm>
            <a:off x="3464737" y="2188275"/>
            <a:ext cx="360000" cy="5400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1" name="Pfeil: nach unten 130">
            <a:extLst>
              <a:ext uri="{FF2B5EF4-FFF2-40B4-BE49-F238E27FC236}">
                <a16:creationId xmlns:a16="http://schemas.microsoft.com/office/drawing/2014/main" id="{E6DE220D-1C0F-3BBE-F5C1-E21F83E14852}"/>
              </a:ext>
            </a:extLst>
          </p:cNvPr>
          <p:cNvSpPr/>
          <p:nvPr/>
        </p:nvSpPr>
        <p:spPr>
          <a:xfrm>
            <a:off x="3464737" y="3698681"/>
            <a:ext cx="360000" cy="5400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8A217D5-87B6-DD70-F839-DFE79469FF61}"/>
              </a:ext>
            </a:extLst>
          </p:cNvPr>
          <p:cNvSpPr/>
          <p:nvPr/>
        </p:nvSpPr>
        <p:spPr>
          <a:xfrm>
            <a:off x="6561128" y="1308788"/>
            <a:ext cx="5159230" cy="4240423"/>
          </a:xfrm>
          <a:prstGeom prst="rect">
            <a:avLst/>
          </a:prstGeom>
          <a:noFill/>
          <a:ln w="19050">
            <a:solidFill>
              <a:srgbClr val="F177C3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DA04F1A5-D96B-3123-571C-E40DCF267DD1}"/>
              </a:ext>
            </a:extLst>
          </p:cNvPr>
          <p:cNvSpPr/>
          <p:nvPr/>
        </p:nvSpPr>
        <p:spPr>
          <a:xfrm>
            <a:off x="6796193" y="1445684"/>
            <a:ext cx="4739652" cy="72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98ABF25A-9117-F123-FEFD-2FABF428CB88}"/>
              </a:ext>
            </a:extLst>
          </p:cNvPr>
          <p:cNvSpPr/>
          <p:nvPr/>
        </p:nvSpPr>
        <p:spPr>
          <a:xfrm>
            <a:off x="6796193" y="2438553"/>
            <a:ext cx="4739652" cy="90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id="{3CDDFE71-C9AC-02BC-AD4F-5BCD545F6C1B}"/>
              </a:ext>
            </a:extLst>
          </p:cNvPr>
          <p:cNvSpPr/>
          <p:nvPr/>
        </p:nvSpPr>
        <p:spPr>
          <a:xfrm>
            <a:off x="6796193" y="3679635"/>
            <a:ext cx="4739652" cy="72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64" name="Rechteck: abgerundete Ecken 63">
            <a:extLst>
              <a:ext uri="{FF2B5EF4-FFF2-40B4-BE49-F238E27FC236}">
                <a16:creationId xmlns:a16="http://schemas.microsoft.com/office/drawing/2014/main" id="{63E071C0-A316-50A5-8447-D3E9CCC029E1}"/>
              </a:ext>
            </a:extLst>
          </p:cNvPr>
          <p:cNvSpPr/>
          <p:nvPr/>
        </p:nvSpPr>
        <p:spPr>
          <a:xfrm>
            <a:off x="6796193" y="4747901"/>
            <a:ext cx="4739652" cy="72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6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82" grpId="0" animBg="1"/>
      <p:bldP spid="83" grpId="0" animBg="1"/>
      <p:bldP spid="110" grpId="0" animBg="1"/>
      <p:bldP spid="129" grpId="0" animBg="1"/>
      <p:bldP spid="130" grpId="0" animBg="1"/>
      <p:bldP spid="131" grpId="0" animBg="1"/>
      <p:bldP spid="8" grpId="0" animBg="1"/>
      <p:bldP spid="34" grpId="0" animBg="1"/>
      <p:bldP spid="35" grpId="0" animBg="1"/>
      <p:bldP spid="46" grpId="0" animBg="1"/>
      <p:bldP spid="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Ellipse 29">
            <a:extLst>
              <a:ext uri="{FF2B5EF4-FFF2-40B4-BE49-F238E27FC236}">
                <a16:creationId xmlns:a16="http://schemas.microsoft.com/office/drawing/2014/main" id="{E9518373-651C-16EE-0F58-7C66B83F89D4}"/>
              </a:ext>
            </a:extLst>
          </p:cNvPr>
          <p:cNvSpPr/>
          <p:nvPr/>
        </p:nvSpPr>
        <p:spPr>
          <a:xfrm>
            <a:off x="106331" y="1836021"/>
            <a:ext cx="4320000" cy="4320000"/>
          </a:xfrm>
          <a:prstGeom prst="ellipse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7EA791CD-9F39-727F-3329-E8053C6A629C}"/>
              </a:ext>
            </a:extLst>
          </p:cNvPr>
          <p:cNvSpPr/>
          <p:nvPr/>
        </p:nvSpPr>
        <p:spPr>
          <a:xfrm>
            <a:off x="7765670" y="1836021"/>
            <a:ext cx="4320000" cy="4320000"/>
          </a:xfrm>
          <a:prstGeom prst="ellipse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FEBEA3ED-0C42-F04C-EF2E-3CA6EE0A0C27}"/>
              </a:ext>
            </a:extLst>
          </p:cNvPr>
          <p:cNvSpPr/>
          <p:nvPr/>
        </p:nvSpPr>
        <p:spPr>
          <a:xfrm>
            <a:off x="4097245" y="1299254"/>
            <a:ext cx="4320000" cy="4320000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65CD44-D717-F556-8263-C8055BAF1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125" y="821530"/>
            <a:ext cx="5964120" cy="807631"/>
          </a:xfrm>
        </p:spPr>
        <p:txBody>
          <a:bodyPr/>
          <a:lstStyle/>
          <a:p>
            <a:r>
              <a:rPr lang="de-DE" dirty="0"/>
              <a:t>Der Wirtschaftskreislauf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5AFDC5-BE75-AC73-72BC-35E5554A4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</a:t>
            </a:fld>
            <a:endParaRPr lang="de-AT"/>
          </a:p>
        </p:txBody>
      </p:sp>
      <p:pic>
        <p:nvPicPr>
          <p:cNvPr id="1026" name="Picture 2" descr="Ein Bild, das Entwurf, Zeichnung, Diagramm, Text enthält.&#10;&#10;Automatisch generierte Beschreibung">
            <a:extLst>
              <a:ext uri="{FF2B5EF4-FFF2-40B4-BE49-F238E27FC236}">
                <a16:creationId xmlns:a16="http://schemas.microsoft.com/office/drawing/2014/main" id="{1D8AFB3B-EAF0-D844-53D2-18270D284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735" y="1608313"/>
            <a:ext cx="5867887" cy="456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E8C428A6-34B3-ABE5-10FF-B76EFAE8BBE5}"/>
              </a:ext>
            </a:extLst>
          </p:cNvPr>
          <p:cNvGrpSpPr>
            <a:grpSpLocks noChangeAspect="1"/>
          </p:cNvGrpSpPr>
          <p:nvPr/>
        </p:nvGrpSpPr>
        <p:grpSpPr>
          <a:xfrm>
            <a:off x="9189435" y="3014664"/>
            <a:ext cx="1499876" cy="2520000"/>
            <a:chOff x="9875054" y="2607486"/>
            <a:chExt cx="1714144" cy="2880000"/>
          </a:xfrm>
        </p:grpSpPr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03796179-16B5-E3A8-E0B9-6D0A18E09468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21" name="Grafik 20" descr="Mann mit langen Ärmeln">
                <a:extLst>
                  <a:ext uri="{FF2B5EF4-FFF2-40B4-BE49-F238E27FC236}">
                    <a16:creationId xmlns:a16="http://schemas.microsoft.com/office/drawing/2014/main" id="{03EA9570-96DC-D70B-7FBC-E062873A2C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22" name="Grafik 21" descr="Junge mit dichtem Haar">
                <a:extLst>
                  <a:ext uri="{FF2B5EF4-FFF2-40B4-BE49-F238E27FC236}">
                    <a16:creationId xmlns:a16="http://schemas.microsoft.com/office/drawing/2014/main" id="{DA21E7A4-CB1F-EB38-7776-E3EB5C9744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23" name="Grafik 22" descr="Ein lächelndes Gesicht">
                <a:extLst>
                  <a:ext uri="{FF2B5EF4-FFF2-40B4-BE49-F238E27FC236}">
                    <a16:creationId xmlns:a16="http://schemas.microsoft.com/office/drawing/2014/main" id="{E7B05B3D-C1EE-64B1-9E80-52F854F0F7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2AF5940D-3BFC-E86B-9248-CFCFD92B57C0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25" name="Grafik 24" descr="Frau mit verschränkten Armen">
                <a:extLst>
                  <a:ext uri="{FF2B5EF4-FFF2-40B4-BE49-F238E27FC236}">
                    <a16:creationId xmlns:a16="http://schemas.microsoft.com/office/drawing/2014/main" id="{BA36B543-0C7A-C08D-0D3E-417B94BBE6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26" name="Grafik 25" descr="Frau mit langen lockigen Haaren">
                <a:extLst>
                  <a:ext uri="{FF2B5EF4-FFF2-40B4-BE49-F238E27FC236}">
                    <a16:creationId xmlns:a16="http://schemas.microsoft.com/office/drawing/2014/main" id="{62B89C54-1FB5-15BF-5D56-687E637064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27" name="Grafik 26" descr="Ein glückliches Gesicht">
                <a:extLst>
                  <a:ext uri="{FF2B5EF4-FFF2-40B4-BE49-F238E27FC236}">
                    <a16:creationId xmlns:a16="http://schemas.microsoft.com/office/drawing/2014/main" id="{CDE351F9-4BF4-BCA7-2658-A54576FA8D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C6131944-68CC-660D-1FE3-B740AD1844B2}"/>
              </a:ext>
            </a:extLst>
          </p:cNvPr>
          <p:cNvGrpSpPr>
            <a:grpSpLocks noChangeAspect="1"/>
          </p:cNvGrpSpPr>
          <p:nvPr/>
        </p:nvGrpSpPr>
        <p:grpSpPr>
          <a:xfrm>
            <a:off x="675627" y="3014664"/>
            <a:ext cx="2546551" cy="2520000"/>
            <a:chOff x="1622786" y="1742629"/>
            <a:chExt cx="4435191" cy="4388949"/>
          </a:xfrm>
        </p:grpSpPr>
        <p:grpSp>
          <p:nvGrpSpPr>
            <p:cNvPr id="31" name="Gruppieren 30">
              <a:extLst>
                <a:ext uri="{FF2B5EF4-FFF2-40B4-BE49-F238E27FC236}">
                  <a16:creationId xmlns:a16="http://schemas.microsoft.com/office/drawing/2014/main" id="{BDB1794F-904A-AEC5-046E-D0AE30EC22D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282337"/>
              <a:ext cx="1957378" cy="3509840"/>
              <a:chOff x="5822533" y="301819"/>
              <a:chExt cx="2133600" cy="3825829"/>
            </a:xfrm>
          </p:grpSpPr>
          <p:pic>
            <p:nvPicPr>
              <p:cNvPr id="32" name="Grafik 31" descr="Ein Junge, der nach oben zeigt">
                <a:extLst>
                  <a:ext uri="{FF2B5EF4-FFF2-40B4-BE49-F238E27FC236}">
                    <a16:creationId xmlns:a16="http://schemas.microsoft.com/office/drawing/2014/main" id="{345E5CC9-0E7E-CF51-F705-F3F58ECCB2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33" name="Grafik 32" descr="Mann mit welligem Haar">
                <a:extLst>
                  <a:ext uri="{FF2B5EF4-FFF2-40B4-BE49-F238E27FC236}">
                    <a16:creationId xmlns:a16="http://schemas.microsoft.com/office/drawing/2014/main" id="{41485F74-9273-A37C-8896-E36BCC7A23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6542403" y="301819"/>
                <a:ext cx="581025" cy="809624"/>
              </a:xfrm>
              <a:prstGeom prst="rect">
                <a:avLst/>
              </a:prstGeom>
            </p:spPr>
          </p:pic>
          <p:pic>
            <p:nvPicPr>
              <p:cNvPr id="34" name="Grafik 33" descr="Ein lächelndes Gesicht">
                <a:extLst>
                  <a:ext uri="{FF2B5EF4-FFF2-40B4-BE49-F238E27FC236}">
                    <a16:creationId xmlns:a16="http://schemas.microsoft.com/office/drawing/2014/main" id="{FB22210A-9D00-4D63-AB3D-A1ACBD2C6F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747461" y="689464"/>
                <a:ext cx="304799" cy="314326"/>
              </a:xfrm>
              <a:prstGeom prst="rect">
                <a:avLst/>
              </a:prstGeom>
            </p:spPr>
          </p:pic>
        </p:grpSp>
        <p:grpSp>
          <p:nvGrpSpPr>
            <p:cNvPr id="43" name="Gruppieren 42">
              <a:extLst>
                <a:ext uri="{FF2B5EF4-FFF2-40B4-BE49-F238E27FC236}">
                  <a16:creationId xmlns:a16="http://schemas.microsoft.com/office/drawing/2014/main" id="{E17EDABF-97E9-580E-A2FC-E3A3F24062D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44" name="Grafik 43" descr="Mann mit Händen in der Tasche">
                <a:extLst>
                  <a:ext uri="{FF2B5EF4-FFF2-40B4-BE49-F238E27FC236}">
                    <a16:creationId xmlns:a16="http://schemas.microsoft.com/office/drawing/2014/main" id="{E9776E97-0769-E548-D8F0-4C131FAF1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45" name="Grafik 44" descr="Kind mit kurzen Haaren">
                <a:extLst>
                  <a:ext uri="{FF2B5EF4-FFF2-40B4-BE49-F238E27FC236}">
                    <a16:creationId xmlns:a16="http://schemas.microsoft.com/office/drawing/2014/main" id="{546F127E-C48B-FE4E-54E7-CCDDE86D5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46" name="Grafik 45" descr="Gesicht eines alten Mannes">
                <a:extLst>
                  <a:ext uri="{FF2B5EF4-FFF2-40B4-BE49-F238E27FC236}">
                    <a16:creationId xmlns:a16="http://schemas.microsoft.com/office/drawing/2014/main" id="{B97E4755-0970-9DAE-B9B3-43C1F93493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B77DB2A8-0C00-67E0-0E34-58955AB2C1F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36" name="Grafik 35" descr="Mädchen mit Kleid">
                <a:extLst>
                  <a:ext uri="{FF2B5EF4-FFF2-40B4-BE49-F238E27FC236}">
                    <a16:creationId xmlns:a16="http://schemas.microsoft.com/office/drawing/2014/main" id="{0DD4B05A-0948-080F-B75D-BD29DB46BD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37" name="Grafik 36" descr="Eine Frau mit anliegend geflochtenen Zöpfen">
                <a:extLst>
                  <a:ext uri="{FF2B5EF4-FFF2-40B4-BE49-F238E27FC236}">
                    <a16:creationId xmlns:a16="http://schemas.microsoft.com/office/drawing/2014/main" id="{756A6C0D-821E-917E-D604-F485295D00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38" name="Grafik 37" descr="Das Gesicht einer Frau">
                <a:extLst>
                  <a:ext uri="{FF2B5EF4-FFF2-40B4-BE49-F238E27FC236}">
                    <a16:creationId xmlns:a16="http://schemas.microsoft.com/office/drawing/2014/main" id="{B89D83D7-C8EE-E041-A05B-AD31E9E35D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96DAC541-7B7A-43D3-8B79-37D633B846F1}">
                    <asvg:svgBlip xmlns:asvg="http://schemas.microsoft.com/office/drawing/2016/SVG/main" r:embed="rId30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D5C76D01-3090-E3B9-A334-CD48446F608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40" name="Grafik 39" descr="Frau mit einem Gehstock">
                <a:extLst>
                  <a:ext uri="{FF2B5EF4-FFF2-40B4-BE49-F238E27FC236}">
                    <a16:creationId xmlns:a16="http://schemas.microsoft.com/office/drawing/2014/main" id="{009B4D11-CBF7-4A77-7C9C-7964D4DF57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96DAC541-7B7A-43D3-8B79-37D633B846F1}">
                    <asvg:svgBlip xmlns:asvg="http://schemas.microsoft.com/office/drawing/2016/SVG/main" r:embed="rId32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41" name="Grafik 40" descr="Eine Frau mit Ponyfrisur">
                <a:extLst>
                  <a:ext uri="{FF2B5EF4-FFF2-40B4-BE49-F238E27FC236}">
                    <a16:creationId xmlns:a16="http://schemas.microsoft.com/office/drawing/2014/main" id="{A9C6C3EC-BFBE-4F2F-1227-F1AEE94573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96DAC541-7B7A-43D3-8B79-37D633B846F1}">
                    <asvg:svgBlip xmlns:asvg="http://schemas.microsoft.com/office/drawing/2016/SVG/main" r:embed="rId34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42" name="Grafik 41" descr="Eine lächelnde Frau">
                <a:extLst>
                  <a:ext uri="{FF2B5EF4-FFF2-40B4-BE49-F238E27FC236}">
                    <a16:creationId xmlns:a16="http://schemas.microsoft.com/office/drawing/2014/main" id="{6E3D1F34-9C19-F39C-767F-315A6A7042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96DAC541-7B7A-43D3-8B79-37D633B846F1}">
                    <asvg:svgBlip xmlns:asvg="http://schemas.microsoft.com/office/drawing/2016/SVG/main" r:embed="rId36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pic>
        <p:nvPicPr>
          <p:cNvPr id="1040" name="Grafik 1039" descr="Roboterhand Silhouette">
            <a:extLst>
              <a:ext uri="{FF2B5EF4-FFF2-40B4-BE49-F238E27FC236}">
                <a16:creationId xmlns:a16="http://schemas.microsoft.com/office/drawing/2014/main" id="{AC38414A-B551-5E47-058F-76FBB39D084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9154255" y="2027973"/>
            <a:ext cx="684000" cy="684000"/>
          </a:xfrm>
          <a:prstGeom prst="rect">
            <a:avLst/>
          </a:prstGeom>
        </p:spPr>
      </p:pic>
      <p:pic>
        <p:nvPicPr>
          <p:cNvPr id="1042" name="Grafik 1041" descr="Produktion Silhouette">
            <a:extLst>
              <a:ext uri="{FF2B5EF4-FFF2-40B4-BE49-F238E27FC236}">
                <a16:creationId xmlns:a16="http://schemas.microsoft.com/office/drawing/2014/main" id="{1A52E0B4-DDB1-5805-870C-5B16F05881E2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11105516" y="4647178"/>
            <a:ext cx="576000" cy="576000"/>
          </a:xfrm>
          <a:prstGeom prst="rect">
            <a:avLst/>
          </a:prstGeom>
        </p:spPr>
      </p:pic>
      <p:pic>
        <p:nvPicPr>
          <p:cNvPr id="1044" name="Grafik 1043" descr="Schlägel und Eisen Silhouette">
            <a:extLst>
              <a:ext uri="{FF2B5EF4-FFF2-40B4-BE49-F238E27FC236}">
                <a16:creationId xmlns:a16="http://schemas.microsoft.com/office/drawing/2014/main" id="{224A6B40-434B-4192-E8A6-3E36C002A7E6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559694" y="2202335"/>
            <a:ext cx="612000" cy="612000"/>
          </a:xfrm>
          <a:prstGeom prst="rect">
            <a:avLst/>
          </a:prstGeom>
        </p:spPr>
      </p:pic>
      <p:pic>
        <p:nvPicPr>
          <p:cNvPr id="1046" name="Grafik 1045" descr="Warenkorb Silhouette">
            <a:extLst>
              <a:ext uri="{FF2B5EF4-FFF2-40B4-BE49-F238E27FC236}">
                <a16:creationId xmlns:a16="http://schemas.microsoft.com/office/drawing/2014/main" id="{680461D9-FCD2-C34B-1AA1-8BB1EA60419A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1274575" y="3338931"/>
            <a:ext cx="612000" cy="612000"/>
          </a:xfrm>
          <a:prstGeom prst="rect">
            <a:avLst/>
          </a:prstGeom>
        </p:spPr>
      </p:pic>
      <p:pic>
        <p:nvPicPr>
          <p:cNvPr id="1048" name="Grafik 1047" descr="Steuer Silhouette">
            <a:extLst>
              <a:ext uri="{FF2B5EF4-FFF2-40B4-BE49-F238E27FC236}">
                <a16:creationId xmlns:a16="http://schemas.microsoft.com/office/drawing/2014/main" id="{6556B802-3F57-5865-14F1-D596EF8CEDDA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/>
          <a:stretch/>
        </p:blipFill>
        <p:spPr>
          <a:xfrm>
            <a:off x="5948472" y="1380502"/>
            <a:ext cx="504000" cy="504000"/>
          </a:xfrm>
          <a:prstGeom prst="rect">
            <a:avLst/>
          </a:prstGeom>
        </p:spPr>
      </p:pic>
      <p:pic>
        <p:nvPicPr>
          <p:cNvPr id="1050" name="Grafik 1049" descr="Transfer1 Silhouette">
            <a:extLst>
              <a:ext uri="{FF2B5EF4-FFF2-40B4-BE49-F238E27FC236}">
                <a16:creationId xmlns:a16="http://schemas.microsoft.com/office/drawing/2014/main" id="{B07E198C-1375-3367-8804-C572428159E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4435889" y="1740816"/>
            <a:ext cx="540000" cy="540000"/>
          </a:xfrm>
          <a:prstGeom prst="rect">
            <a:avLst/>
          </a:prstGeom>
        </p:spPr>
      </p:pic>
      <p:pic>
        <p:nvPicPr>
          <p:cNvPr id="1052" name="Grafik 1051" descr="Transfer1 Silhouette">
            <a:extLst>
              <a:ext uri="{FF2B5EF4-FFF2-40B4-BE49-F238E27FC236}">
                <a16:creationId xmlns:a16="http://schemas.microsoft.com/office/drawing/2014/main" id="{C00FC85F-EF88-B637-7122-F56EDAABFD87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7431740" y="1570773"/>
            <a:ext cx="540000" cy="540000"/>
          </a:xfrm>
          <a:prstGeom prst="rect">
            <a:avLst/>
          </a:prstGeom>
        </p:spPr>
      </p:pic>
      <p:pic>
        <p:nvPicPr>
          <p:cNvPr id="1053" name="Grafik 1052" descr="Transfer1 Silhouette">
            <a:extLst>
              <a:ext uri="{FF2B5EF4-FFF2-40B4-BE49-F238E27FC236}">
                <a16:creationId xmlns:a16="http://schemas.microsoft.com/office/drawing/2014/main" id="{69F07B26-C6ED-9015-6356-11B576F75093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3648433" y="2280816"/>
            <a:ext cx="540000" cy="540000"/>
          </a:xfrm>
          <a:prstGeom prst="rect">
            <a:avLst/>
          </a:prstGeom>
        </p:spPr>
      </p:pic>
      <p:pic>
        <p:nvPicPr>
          <p:cNvPr id="1054" name="Grafik 1053" descr="Transfer1 Silhouette">
            <a:extLst>
              <a:ext uri="{FF2B5EF4-FFF2-40B4-BE49-F238E27FC236}">
                <a16:creationId xmlns:a16="http://schemas.microsoft.com/office/drawing/2014/main" id="{A7A020DD-4C9B-EB5A-D179-E3D19916123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8003824" y="2090824"/>
            <a:ext cx="540000" cy="540000"/>
          </a:xfrm>
          <a:prstGeom prst="rect">
            <a:avLst/>
          </a:prstGeom>
        </p:spPr>
      </p:pic>
      <p:pic>
        <p:nvPicPr>
          <p:cNvPr id="1055" name="Grafik 1054" descr="Bank Silhouette">
            <a:extLst>
              <a:ext uri="{FF2B5EF4-FFF2-40B4-BE49-F238E27FC236}">
                <a16:creationId xmlns:a16="http://schemas.microsoft.com/office/drawing/2014/main" id="{59617494-CE3B-1330-1F4D-D6DFD38997DC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6326978" y="1368407"/>
            <a:ext cx="479813" cy="47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9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C32887C-DC78-BD6E-6601-B565EDE74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8CBCC78-5072-6F11-5BC4-10214E496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20</a:t>
            </a:fld>
            <a:endParaRPr lang="de-AT"/>
          </a:p>
        </p:txBody>
      </p:sp>
      <p:sp>
        <p:nvSpPr>
          <p:cNvPr id="128" name="Rechteck 127">
            <a:extLst>
              <a:ext uri="{FF2B5EF4-FFF2-40B4-BE49-F238E27FC236}">
                <a16:creationId xmlns:a16="http://schemas.microsoft.com/office/drawing/2014/main" id="{39F8BAA8-C6EA-DBED-879F-F5A33689E21D}"/>
              </a:ext>
            </a:extLst>
          </p:cNvPr>
          <p:cNvSpPr/>
          <p:nvPr/>
        </p:nvSpPr>
        <p:spPr>
          <a:xfrm>
            <a:off x="936770" y="1308788"/>
            <a:ext cx="5159230" cy="4240423"/>
          </a:xfrm>
          <a:prstGeom prst="rect">
            <a:avLst/>
          </a:prstGeom>
          <a:noFill/>
          <a:ln w="19050">
            <a:solidFill>
              <a:srgbClr val="FFB93B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40FC31D9-E0DB-8D46-AF49-3A852226620F}"/>
              </a:ext>
            </a:extLst>
          </p:cNvPr>
          <p:cNvSpPr/>
          <p:nvPr/>
        </p:nvSpPr>
        <p:spPr>
          <a:xfrm>
            <a:off x="1164995" y="1445684"/>
            <a:ext cx="4746492" cy="90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8" name="Rechteck: abgerundete Ecken 77">
            <a:extLst>
              <a:ext uri="{FF2B5EF4-FFF2-40B4-BE49-F238E27FC236}">
                <a16:creationId xmlns:a16="http://schemas.microsoft.com/office/drawing/2014/main" id="{0120C4BE-0C6F-4D42-4075-ECE7088A8BF1}"/>
              </a:ext>
            </a:extLst>
          </p:cNvPr>
          <p:cNvSpPr/>
          <p:nvPr/>
        </p:nvSpPr>
        <p:spPr>
          <a:xfrm>
            <a:off x="1179555" y="2948564"/>
            <a:ext cx="4746492" cy="90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8" name="Rechteck: abgerundete Ecken 87">
            <a:extLst>
              <a:ext uri="{FF2B5EF4-FFF2-40B4-BE49-F238E27FC236}">
                <a16:creationId xmlns:a16="http://schemas.microsoft.com/office/drawing/2014/main" id="{CE04CE00-AFDA-2EEF-37E1-1BE9496ABF52}"/>
              </a:ext>
            </a:extLst>
          </p:cNvPr>
          <p:cNvSpPr/>
          <p:nvPr/>
        </p:nvSpPr>
        <p:spPr>
          <a:xfrm>
            <a:off x="1179555" y="4443218"/>
            <a:ext cx="4746492" cy="72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06" name="Pfeil: nach rechts gekrümmt 105">
            <a:extLst>
              <a:ext uri="{FF2B5EF4-FFF2-40B4-BE49-F238E27FC236}">
                <a16:creationId xmlns:a16="http://schemas.microsoft.com/office/drawing/2014/main" id="{2928ADFA-1C62-128B-D95D-208A833EA04D}"/>
              </a:ext>
            </a:extLst>
          </p:cNvPr>
          <p:cNvSpPr/>
          <p:nvPr/>
        </p:nvSpPr>
        <p:spPr>
          <a:xfrm flipV="1">
            <a:off x="424258" y="2367824"/>
            <a:ext cx="731520" cy="2269941"/>
          </a:xfrm>
          <a:prstGeom prst="curvedRightArrow">
            <a:avLst/>
          </a:prstGeom>
          <a:solidFill>
            <a:srgbClr val="FFE9C1"/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7" name="Pfeil: nach unten 106">
            <a:extLst>
              <a:ext uri="{FF2B5EF4-FFF2-40B4-BE49-F238E27FC236}">
                <a16:creationId xmlns:a16="http://schemas.microsoft.com/office/drawing/2014/main" id="{6BF31B21-AB3B-31C2-208B-87C934B1D1E9}"/>
              </a:ext>
            </a:extLst>
          </p:cNvPr>
          <p:cNvSpPr/>
          <p:nvPr/>
        </p:nvSpPr>
        <p:spPr>
          <a:xfrm>
            <a:off x="3376862" y="2387904"/>
            <a:ext cx="360000" cy="540000"/>
          </a:xfrm>
          <a:prstGeom prst="downArrow">
            <a:avLst/>
          </a:prstGeom>
          <a:solidFill>
            <a:srgbClr val="FFE9C1"/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8" name="Pfeil: nach unten 107">
            <a:extLst>
              <a:ext uri="{FF2B5EF4-FFF2-40B4-BE49-F238E27FC236}">
                <a16:creationId xmlns:a16="http://schemas.microsoft.com/office/drawing/2014/main" id="{EC189ED7-B581-FB36-F6E5-AB3F1F15934D}"/>
              </a:ext>
            </a:extLst>
          </p:cNvPr>
          <p:cNvSpPr/>
          <p:nvPr/>
        </p:nvSpPr>
        <p:spPr>
          <a:xfrm>
            <a:off x="3376862" y="3889039"/>
            <a:ext cx="360000" cy="540000"/>
          </a:xfrm>
          <a:prstGeom prst="downArrow">
            <a:avLst/>
          </a:prstGeom>
          <a:solidFill>
            <a:srgbClr val="FFE9C1"/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DB91410F-3D03-E7FE-7EA9-1B684716754F}"/>
              </a:ext>
            </a:extLst>
          </p:cNvPr>
          <p:cNvSpPr/>
          <p:nvPr/>
        </p:nvSpPr>
        <p:spPr>
          <a:xfrm>
            <a:off x="6526040" y="1308788"/>
            <a:ext cx="5159230" cy="4240423"/>
          </a:xfrm>
          <a:prstGeom prst="rect">
            <a:avLst/>
          </a:prstGeom>
          <a:noFill/>
          <a:ln w="19050">
            <a:solidFill>
              <a:srgbClr val="003CB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7A2F5D26-B5DF-1A23-BC31-63B87764C28D}"/>
              </a:ext>
            </a:extLst>
          </p:cNvPr>
          <p:cNvSpPr/>
          <p:nvPr/>
        </p:nvSpPr>
        <p:spPr>
          <a:xfrm>
            <a:off x="6761105" y="1445684"/>
            <a:ext cx="4739652" cy="72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FA04BC86-FEBE-1C87-A3BC-C0B0FBD7B1F9}"/>
              </a:ext>
            </a:extLst>
          </p:cNvPr>
          <p:cNvSpPr/>
          <p:nvPr/>
        </p:nvSpPr>
        <p:spPr>
          <a:xfrm>
            <a:off x="6761105" y="2438553"/>
            <a:ext cx="4739652" cy="90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7DAA0211-4972-DDA7-CFFD-6EB2B528B573}"/>
              </a:ext>
            </a:extLst>
          </p:cNvPr>
          <p:cNvSpPr/>
          <p:nvPr/>
        </p:nvSpPr>
        <p:spPr>
          <a:xfrm>
            <a:off x="6761105" y="3679635"/>
            <a:ext cx="4739652" cy="72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65B8C957-1F5B-95B8-701A-D1E89F0C791F}"/>
              </a:ext>
            </a:extLst>
          </p:cNvPr>
          <p:cNvSpPr/>
          <p:nvPr/>
        </p:nvSpPr>
        <p:spPr>
          <a:xfrm>
            <a:off x="6761105" y="4747901"/>
            <a:ext cx="4739652" cy="720000"/>
          </a:xfrm>
          <a:prstGeom prst="roundRect">
            <a:avLst/>
          </a:prstGeom>
          <a:noFill/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43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8" grpId="0" animBg="1"/>
      <p:bldP spid="78" grpId="0" animBg="1"/>
      <p:bldP spid="88" grpId="0" animBg="1"/>
      <p:bldP spid="106" grpId="0" animBg="1"/>
      <p:bldP spid="107" grpId="0" animBg="1"/>
      <p:bldP spid="108" grpId="0" animBg="1"/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E809413-6527-7180-3FFC-2838C8AEA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21</a:t>
            </a:fld>
            <a:endParaRPr lang="de-AT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76850427-214E-D179-9589-339EC0B4315F}"/>
              </a:ext>
            </a:extLst>
          </p:cNvPr>
          <p:cNvSpPr/>
          <p:nvPr/>
        </p:nvSpPr>
        <p:spPr>
          <a:xfrm>
            <a:off x="858645" y="1417320"/>
            <a:ext cx="4746492" cy="72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Private Haushalte fragen mehr nach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D187536B-81C3-4911-A7EF-CB1F186CDB55}"/>
              </a:ext>
            </a:extLst>
          </p:cNvPr>
          <p:cNvGrpSpPr>
            <a:grpSpLocks noChangeAspect="1"/>
          </p:cNvGrpSpPr>
          <p:nvPr/>
        </p:nvGrpSpPr>
        <p:grpSpPr>
          <a:xfrm>
            <a:off x="757247" y="1304461"/>
            <a:ext cx="882102" cy="872905"/>
            <a:chOff x="1622786" y="1742629"/>
            <a:chExt cx="4435191" cy="4388949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D2731F0B-9F71-CF87-9127-D6F68F7EAB0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20" name="Grafik 19" descr="Ein Junge, der nach oben zeigt">
                <a:extLst>
                  <a:ext uri="{FF2B5EF4-FFF2-40B4-BE49-F238E27FC236}">
                    <a16:creationId xmlns:a16="http://schemas.microsoft.com/office/drawing/2014/main" id="{3F3A7E87-222B-D1C2-00AB-BAE85E0908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21" name="Grafik 20" descr="Mann mit welligem Haar">
                <a:extLst>
                  <a:ext uri="{FF2B5EF4-FFF2-40B4-BE49-F238E27FC236}">
                    <a16:creationId xmlns:a16="http://schemas.microsoft.com/office/drawing/2014/main" id="{D9CCB2B9-B25C-2139-BBFE-A948705B38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22" name="Grafik 21" descr="Ein lächelndes Gesicht">
                <a:extLst>
                  <a:ext uri="{FF2B5EF4-FFF2-40B4-BE49-F238E27FC236}">
                    <a16:creationId xmlns:a16="http://schemas.microsoft.com/office/drawing/2014/main" id="{54C015BC-AFAC-772C-624F-D06A26C55C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0E0B2990-2E92-F72D-227E-7F3C8DAD54E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17" name="Grafik 16" descr="Mann mit Händen in der Tasche">
                <a:extLst>
                  <a:ext uri="{FF2B5EF4-FFF2-40B4-BE49-F238E27FC236}">
                    <a16:creationId xmlns:a16="http://schemas.microsoft.com/office/drawing/2014/main" id="{097AC46B-EEA9-FF35-89D3-1BD7B1A5B7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18" name="Grafik 17" descr="Kind mit kurzen Haaren">
                <a:extLst>
                  <a:ext uri="{FF2B5EF4-FFF2-40B4-BE49-F238E27FC236}">
                    <a16:creationId xmlns:a16="http://schemas.microsoft.com/office/drawing/2014/main" id="{3984B712-3F43-6410-AAC5-3D8D9CD4B6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19" name="Grafik 18" descr="Gesicht eines alten Mannes">
                <a:extLst>
                  <a:ext uri="{FF2B5EF4-FFF2-40B4-BE49-F238E27FC236}">
                    <a16:creationId xmlns:a16="http://schemas.microsoft.com/office/drawing/2014/main" id="{43C86526-A0EC-73EA-1257-E11AC522A9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C6392A1B-208A-393E-B6B3-2641FFEB3F1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14" name="Grafik 13" descr="Mädchen mit Kleid">
                <a:extLst>
                  <a:ext uri="{FF2B5EF4-FFF2-40B4-BE49-F238E27FC236}">
                    <a16:creationId xmlns:a16="http://schemas.microsoft.com/office/drawing/2014/main" id="{041F0864-511B-9B09-C601-64261F30DE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15" name="Grafik 14" descr="Eine Frau mit anliegend geflochtenen Zöpfen">
                <a:extLst>
                  <a:ext uri="{FF2B5EF4-FFF2-40B4-BE49-F238E27FC236}">
                    <a16:creationId xmlns:a16="http://schemas.microsoft.com/office/drawing/2014/main" id="{D185E6F6-E92A-6501-4D36-2FAFBAD3D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16" name="Grafik 15" descr="Das Gesicht einer Frau">
                <a:extLst>
                  <a:ext uri="{FF2B5EF4-FFF2-40B4-BE49-F238E27FC236}">
                    <a16:creationId xmlns:a16="http://schemas.microsoft.com/office/drawing/2014/main" id="{1E892A15-D88B-8AED-774D-459322501D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A90F4AA7-1CC3-8927-28E6-D6A916213D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11" name="Grafik 10" descr="Frau mit einem Gehstock">
                <a:extLst>
                  <a:ext uri="{FF2B5EF4-FFF2-40B4-BE49-F238E27FC236}">
                    <a16:creationId xmlns:a16="http://schemas.microsoft.com/office/drawing/2014/main" id="{D247D330-B769-47EF-9274-3F068A98D6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12" name="Grafik 11" descr="Eine Frau mit Ponyfrisur">
                <a:extLst>
                  <a:ext uri="{FF2B5EF4-FFF2-40B4-BE49-F238E27FC236}">
                    <a16:creationId xmlns:a16="http://schemas.microsoft.com/office/drawing/2014/main" id="{7889A1EA-A38C-B71B-97A5-CFC40246A1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13" name="Grafik 12" descr="Eine lächelnde Frau">
                <a:extLst>
                  <a:ext uri="{FF2B5EF4-FFF2-40B4-BE49-F238E27FC236}">
                    <a16:creationId xmlns:a16="http://schemas.microsoft.com/office/drawing/2014/main" id="{B7838D57-38B2-FFA3-F1CA-2C27C7876E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A239A1A3-FF84-8A16-AFCE-D63076BD84C8}"/>
              </a:ext>
            </a:extLst>
          </p:cNvPr>
          <p:cNvSpPr/>
          <p:nvPr/>
        </p:nvSpPr>
        <p:spPr>
          <a:xfrm>
            <a:off x="873205" y="2728812"/>
            <a:ext cx="4746492" cy="900000"/>
          </a:xfrm>
          <a:prstGeom prst="roundRect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Unternehmen produzieren mehr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sz="1400" i="1" dirty="0">
                <a:solidFill>
                  <a:schemeClr val="tx1"/>
                </a:solidFill>
                <a:sym typeface="Wingdings" panose="05000000000000000000" pitchFamily="2" charset="2"/>
              </a:rPr>
              <a:t>Mehr Arbeitsplätze entstehen</a:t>
            </a:r>
            <a:endParaRPr lang="de-DE" sz="1400" i="1" dirty="0">
              <a:solidFill>
                <a:schemeClr val="tx1"/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B60A2209-907B-9896-F1A0-22DEF110FA47}"/>
              </a:ext>
            </a:extLst>
          </p:cNvPr>
          <p:cNvGrpSpPr>
            <a:grpSpLocks noChangeAspect="1"/>
          </p:cNvGrpSpPr>
          <p:nvPr/>
        </p:nvGrpSpPr>
        <p:grpSpPr>
          <a:xfrm>
            <a:off x="4919917" y="2668123"/>
            <a:ext cx="582867" cy="979296"/>
            <a:chOff x="9875054" y="2607486"/>
            <a:chExt cx="1714144" cy="2880000"/>
          </a:xfrm>
        </p:grpSpPr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E9A0B1AE-A04F-6791-942B-0580A86DAB2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30" name="Grafik 29" descr="Mann mit langen Ärmeln">
                <a:extLst>
                  <a:ext uri="{FF2B5EF4-FFF2-40B4-BE49-F238E27FC236}">
                    <a16:creationId xmlns:a16="http://schemas.microsoft.com/office/drawing/2014/main" id="{2975F641-451D-B18E-92EB-0196ED28E3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31" name="Grafik 30" descr="Junge mit dichtem Haar">
                <a:extLst>
                  <a:ext uri="{FF2B5EF4-FFF2-40B4-BE49-F238E27FC236}">
                    <a16:creationId xmlns:a16="http://schemas.microsoft.com/office/drawing/2014/main" id="{E18C5FE9-6CCC-A64F-9932-F52FA34670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32" name="Grafik 31" descr="Ein lächelndes Gesicht">
                <a:extLst>
                  <a:ext uri="{FF2B5EF4-FFF2-40B4-BE49-F238E27FC236}">
                    <a16:creationId xmlns:a16="http://schemas.microsoft.com/office/drawing/2014/main" id="{02DA80CE-799E-80EF-6D59-91AD719BD1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26" name="Gruppieren 25">
              <a:extLst>
                <a:ext uri="{FF2B5EF4-FFF2-40B4-BE49-F238E27FC236}">
                  <a16:creationId xmlns:a16="http://schemas.microsoft.com/office/drawing/2014/main" id="{CE50CD1A-83C3-F36A-47FE-405FAE78BEF3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27" name="Grafik 26" descr="Frau mit verschränkten Armen">
                <a:extLst>
                  <a:ext uri="{FF2B5EF4-FFF2-40B4-BE49-F238E27FC236}">
                    <a16:creationId xmlns:a16="http://schemas.microsoft.com/office/drawing/2014/main" id="{34AFFE86-6536-942E-91EE-85FA328DBA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28" name="Grafik 27" descr="Frau mit langen lockigen Haaren">
                <a:extLst>
                  <a:ext uri="{FF2B5EF4-FFF2-40B4-BE49-F238E27FC236}">
                    <a16:creationId xmlns:a16="http://schemas.microsoft.com/office/drawing/2014/main" id="{8C7D0379-E7F6-4AE3-B7B8-F43D8EBE43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29" name="Grafik 28" descr="Ein glückliches Gesicht">
                <a:extLst>
                  <a:ext uri="{FF2B5EF4-FFF2-40B4-BE49-F238E27FC236}">
                    <a16:creationId xmlns:a16="http://schemas.microsoft.com/office/drawing/2014/main" id="{BE435F77-C37F-EADB-FBEF-555D97039F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sp>
        <p:nvSpPr>
          <p:cNvPr id="33" name="Rechteck: abgerundete Ecken 32">
            <a:extLst>
              <a:ext uri="{FF2B5EF4-FFF2-40B4-BE49-F238E27FC236}">
                <a16:creationId xmlns:a16="http://schemas.microsoft.com/office/drawing/2014/main" id="{72DB457D-6583-72A4-9109-07ADEE765A52}"/>
              </a:ext>
            </a:extLst>
          </p:cNvPr>
          <p:cNvSpPr/>
          <p:nvPr/>
        </p:nvSpPr>
        <p:spPr>
          <a:xfrm>
            <a:off x="873205" y="4251377"/>
            <a:ext cx="4746492" cy="90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Private Haushalte erhalten höheres Einkommen </a:t>
            </a:r>
            <a:r>
              <a:rPr lang="de-DE" sz="1400" dirty="0">
                <a:solidFill>
                  <a:schemeClr val="tx1"/>
                </a:solidFill>
                <a:sym typeface="Wingdings" panose="05000000000000000000" pitchFamily="2" charset="2"/>
              </a:rPr>
              <a:t> mehr </a:t>
            </a:r>
            <a:r>
              <a:rPr lang="de-DE" sz="1400" dirty="0">
                <a:solidFill>
                  <a:schemeClr val="tx1"/>
                </a:solidFill>
              </a:rPr>
              <a:t>Geld zur Verfügung</a:t>
            </a:r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2464258F-AA7D-BB3A-C339-4AAE61CA962D}"/>
              </a:ext>
            </a:extLst>
          </p:cNvPr>
          <p:cNvGrpSpPr>
            <a:grpSpLocks noChangeAspect="1"/>
          </p:cNvGrpSpPr>
          <p:nvPr/>
        </p:nvGrpSpPr>
        <p:grpSpPr>
          <a:xfrm>
            <a:off x="312454" y="4340248"/>
            <a:ext cx="769402" cy="761380"/>
            <a:chOff x="1622786" y="1742629"/>
            <a:chExt cx="4435191" cy="4388949"/>
          </a:xfrm>
        </p:grpSpPr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D3E75E15-2817-8F29-5628-FFB257E7599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48" name="Grafik 47" descr="Ein Junge, der nach oben zeigt">
                <a:extLst>
                  <a:ext uri="{FF2B5EF4-FFF2-40B4-BE49-F238E27FC236}">
                    <a16:creationId xmlns:a16="http://schemas.microsoft.com/office/drawing/2014/main" id="{BA3F4D6D-B904-F4E4-1B79-20FD4BAC4B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49" name="Grafik 48" descr="Mann mit welligem Haar">
                <a:extLst>
                  <a:ext uri="{FF2B5EF4-FFF2-40B4-BE49-F238E27FC236}">
                    <a16:creationId xmlns:a16="http://schemas.microsoft.com/office/drawing/2014/main" id="{806B34D5-3EE7-1F76-8773-7149278A53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50" name="Grafik 49" descr="Ein lächelndes Gesicht">
                <a:extLst>
                  <a:ext uri="{FF2B5EF4-FFF2-40B4-BE49-F238E27FC236}">
                    <a16:creationId xmlns:a16="http://schemas.microsoft.com/office/drawing/2014/main" id="{A6D64F6C-7537-DC6A-1028-5C03630CB5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36" name="Gruppieren 35">
              <a:extLst>
                <a:ext uri="{FF2B5EF4-FFF2-40B4-BE49-F238E27FC236}">
                  <a16:creationId xmlns:a16="http://schemas.microsoft.com/office/drawing/2014/main" id="{B3FE4702-D320-EAF9-8D10-0049D1E27E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45" name="Grafik 44" descr="Mann mit Händen in der Tasche">
                <a:extLst>
                  <a:ext uri="{FF2B5EF4-FFF2-40B4-BE49-F238E27FC236}">
                    <a16:creationId xmlns:a16="http://schemas.microsoft.com/office/drawing/2014/main" id="{4CB43B48-AAD6-6138-0DE7-F82EB6F16B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46" name="Grafik 45" descr="Kind mit kurzen Haaren">
                <a:extLst>
                  <a:ext uri="{FF2B5EF4-FFF2-40B4-BE49-F238E27FC236}">
                    <a16:creationId xmlns:a16="http://schemas.microsoft.com/office/drawing/2014/main" id="{9B6D449C-2D66-50FA-BD68-C7AC035D6F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47" name="Grafik 46" descr="Gesicht eines alten Mannes">
                <a:extLst>
                  <a:ext uri="{FF2B5EF4-FFF2-40B4-BE49-F238E27FC236}">
                    <a16:creationId xmlns:a16="http://schemas.microsoft.com/office/drawing/2014/main" id="{AD0FC0BD-27BB-C7B3-4299-D5FA1712CF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37" name="Gruppieren 36">
              <a:extLst>
                <a:ext uri="{FF2B5EF4-FFF2-40B4-BE49-F238E27FC236}">
                  <a16:creationId xmlns:a16="http://schemas.microsoft.com/office/drawing/2014/main" id="{F4485338-A176-AEAD-6EC2-54EB8BB430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42" name="Grafik 41" descr="Mädchen mit Kleid">
                <a:extLst>
                  <a:ext uri="{FF2B5EF4-FFF2-40B4-BE49-F238E27FC236}">
                    <a16:creationId xmlns:a16="http://schemas.microsoft.com/office/drawing/2014/main" id="{B52C42AA-2C3F-00FE-2A03-D13E81EF9C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43" name="Grafik 42" descr="Eine Frau mit anliegend geflochtenen Zöpfen">
                <a:extLst>
                  <a:ext uri="{FF2B5EF4-FFF2-40B4-BE49-F238E27FC236}">
                    <a16:creationId xmlns:a16="http://schemas.microsoft.com/office/drawing/2014/main" id="{0184B0C9-A410-DBB8-D9C1-88E3BD8C8C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44" name="Grafik 43" descr="Das Gesicht einer Frau">
                <a:extLst>
                  <a:ext uri="{FF2B5EF4-FFF2-40B4-BE49-F238E27FC236}">
                    <a16:creationId xmlns:a16="http://schemas.microsoft.com/office/drawing/2014/main" id="{4E4EDDC7-7679-BA3A-E79B-F3BFC958C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0885808E-0BC1-1355-1502-5FDC5F5B36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39" name="Grafik 38" descr="Frau mit einem Gehstock">
                <a:extLst>
                  <a:ext uri="{FF2B5EF4-FFF2-40B4-BE49-F238E27FC236}">
                    <a16:creationId xmlns:a16="http://schemas.microsoft.com/office/drawing/2014/main" id="{F4025DE5-16D1-FBF7-2654-A2E50681FB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40" name="Grafik 39" descr="Eine Frau mit Ponyfrisur">
                <a:extLst>
                  <a:ext uri="{FF2B5EF4-FFF2-40B4-BE49-F238E27FC236}">
                    <a16:creationId xmlns:a16="http://schemas.microsoft.com/office/drawing/2014/main" id="{BE0D4C6F-36C3-C9E8-4D7C-5DB5AC6AF7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41" name="Grafik 40" descr="Eine lächelnde Frau">
                <a:extLst>
                  <a:ext uri="{FF2B5EF4-FFF2-40B4-BE49-F238E27FC236}">
                    <a16:creationId xmlns:a16="http://schemas.microsoft.com/office/drawing/2014/main" id="{C2EA84C9-50C0-FE66-38D0-80412A02AB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5ADB2E80-C8D1-2717-85A7-454FF7E4ACFC}"/>
              </a:ext>
            </a:extLst>
          </p:cNvPr>
          <p:cNvSpPr/>
          <p:nvPr/>
        </p:nvSpPr>
        <p:spPr>
          <a:xfrm>
            <a:off x="6389358" y="1417320"/>
            <a:ext cx="4739652" cy="720000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„Wirtschaftlicher Höhepunkt“</a:t>
            </a: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58FA8D20-9C80-FFF6-F0E2-455A388EA369}"/>
              </a:ext>
            </a:extLst>
          </p:cNvPr>
          <p:cNvSpPr/>
          <p:nvPr/>
        </p:nvSpPr>
        <p:spPr>
          <a:xfrm>
            <a:off x="6389358" y="2410189"/>
            <a:ext cx="4739652" cy="900000"/>
          </a:xfrm>
          <a:prstGeom prst="roundRect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Unternehmen investieren</a:t>
            </a:r>
          </a:p>
          <a:p>
            <a:pPr algn="ctr"/>
            <a:r>
              <a:rPr lang="de-DE" sz="1400" i="1" dirty="0">
                <a:solidFill>
                  <a:schemeClr val="tx1"/>
                </a:solidFill>
              </a:rPr>
              <a:t>z. B. in Maschinen oder Arbeitskräfte</a:t>
            </a:r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22973C23-8D72-F906-FA3A-39EAE5D479A0}"/>
              </a:ext>
            </a:extLst>
          </p:cNvPr>
          <p:cNvGrpSpPr>
            <a:grpSpLocks noChangeAspect="1"/>
          </p:cNvGrpSpPr>
          <p:nvPr/>
        </p:nvGrpSpPr>
        <p:grpSpPr>
          <a:xfrm>
            <a:off x="10405456" y="2351373"/>
            <a:ext cx="582867" cy="979296"/>
            <a:chOff x="9875054" y="2607486"/>
            <a:chExt cx="1714144" cy="2880000"/>
          </a:xfrm>
        </p:grpSpPr>
        <p:grpSp>
          <p:nvGrpSpPr>
            <p:cNvPr id="52" name="Gruppieren 51">
              <a:extLst>
                <a:ext uri="{FF2B5EF4-FFF2-40B4-BE49-F238E27FC236}">
                  <a16:creationId xmlns:a16="http://schemas.microsoft.com/office/drawing/2014/main" id="{7A8B307C-1816-3FF5-C2FF-1771843BFF33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57" name="Grafik 56" descr="Mann mit langen Ärmeln">
                <a:extLst>
                  <a:ext uri="{FF2B5EF4-FFF2-40B4-BE49-F238E27FC236}">
                    <a16:creationId xmlns:a16="http://schemas.microsoft.com/office/drawing/2014/main" id="{53C6C154-EDB9-DC7D-62CF-38B4D59847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58" name="Grafik 57" descr="Junge mit dichtem Haar">
                <a:extLst>
                  <a:ext uri="{FF2B5EF4-FFF2-40B4-BE49-F238E27FC236}">
                    <a16:creationId xmlns:a16="http://schemas.microsoft.com/office/drawing/2014/main" id="{216A5DE0-2EE0-C706-63DF-668B854AE6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59" name="Grafik 58" descr="Ein lächelndes Gesicht">
                <a:extLst>
                  <a:ext uri="{FF2B5EF4-FFF2-40B4-BE49-F238E27FC236}">
                    <a16:creationId xmlns:a16="http://schemas.microsoft.com/office/drawing/2014/main" id="{98EDB193-A618-6D14-2B63-FBD1E884AE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53" name="Gruppieren 52">
              <a:extLst>
                <a:ext uri="{FF2B5EF4-FFF2-40B4-BE49-F238E27FC236}">
                  <a16:creationId xmlns:a16="http://schemas.microsoft.com/office/drawing/2014/main" id="{D3642CD1-95DA-E116-A669-6A9F44F6E515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54" name="Grafik 53" descr="Frau mit verschränkten Armen">
                <a:extLst>
                  <a:ext uri="{FF2B5EF4-FFF2-40B4-BE49-F238E27FC236}">
                    <a16:creationId xmlns:a16="http://schemas.microsoft.com/office/drawing/2014/main" id="{66ED4C0D-6B05-D78E-BF69-BD68B99A3B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55" name="Grafik 54" descr="Frau mit langen lockigen Haaren">
                <a:extLst>
                  <a:ext uri="{FF2B5EF4-FFF2-40B4-BE49-F238E27FC236}">
                    <a16:creationId xmlns:a16="http://schemas.microsoft.com/office/drawing/2014/main" id="{9E3B9B61-E865-DA37-3C9C-7B107BB068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56" name="Grafik 55" descr="Ein glückliches Gesicht">
                <a:extLst>
                  <a:ext uri="{FF2B5EF4-FFF2-40B4-BE49-F238E27FC236}">
                    <a16:creationId xmlns:a16="http://schemas.microsoft.com/office/drawing/2014/main" id="{1FD2F42F-B2B3-CB46-2879-8B1E72422E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sp>
        <p:nvSpPr>
          <p:cNvPr id="60" name="Rechteck: abgerundete Ecken 59">
            <a:extLst>
              <a:ext uri="{FF2B5EF4-FFF2-40B4-BE49-F238E27FC236}">
                <a16:creationId xmlns:a16="http://schemas.microsoft.com/office/drawing/2014/main" id="{47CCDF0F-BF38-E0E8-BA1D-E4439083A7BA}"/>
              </a:ext>
            </a:extLst>
          </p:cNvPr>
          <p:cNvSpPr/>
          <p:nvPr/>
        </p:nvSpPr>
        <p:spPr>
          <a:xfrm>
            <a:off x="6389358" y="3651271"/>
            <a:ext cx="4739652" cy="72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  Private Haushalte konsumieren viel</a:t>
            </a:r>
          </a:p>
        </p:txBody>
      </p: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713C6BCB-D978-B243-37B0-251878C475F6}"/>
              </a:ext>
            </a:extLst>
          </p:cNvPr>
          <p:cNvGrpSpPr>
            <a:grpSpLocks noChangeAspect="1"/>
          </p:cNvGrpSpPr>
          <p:nvPr/>
        </p:nvGrpSpPr>
        <p:grpSpPr>
          <a:xfrm>
            <a:off x="6388040" y="3590829"/>
            <a:ext cx="769402" cy="761380"/>
            <a:chOff x="1622786" y="1742629"/>
            <a:chExt cx="4435191" cy="4388949"/>
          </a:xfrm>
        </p:grpSpPr>
        <p:grpSp>
          <p:nvGrpSpPr>
            <p:cNvPr id="62" name="Gruppieren 61">
              <a:extLst>
                <a:ext uri="{FF2B5EF4-FFF2-40B4-BE49-F238E27FC236}">
                  <a16:creationId xmlns:a16="http://schemas.microsoft.com/office/drawing/2014/main" id="{B801744E-91C7-1E74-7745-6FA1DD517EB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75" name="Grafik 74" descr="Ein Junge, der nach oben zeigt">
                <a:extLst>
                  <a:ext uri="{FF2B5EF4-FFF2-40B4-BE49-F238E27FC236}">
                    <a16:creationId xmlns:a16="http://schemas.microsoft.com/office/drawing/2014/main" id="{5456C49E-2476-5853-0732-4C2CED5F8D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76" name="Grafik 75" descr="Mann mit welligem Haar">
                <a:extLst>
                  <a:ext uri="{FF2B5EF4-FFF2-40B4-BE49-F238E27FC236}">
                    <a16:creationId xmlns:a16="http://schemas.microsoft.com/office/drawing/2014/main" id="{A41CCA74-EE23-1A0B-EE80-680539731E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77" name="Grafik 76" descr="Ein lächelndes Gesicht">
                <a:extLst>
                  <a:ext uri="{FF2B5EF4-FFF2-40B4-BE49-F238E27FC236}">
                    <a16:creationId xmlns:a16="http://schemas.microsoft.com/office/drawing/2014/main" id="{77572F3F-A0BE-2220-1414-97ADAAB03A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63" name="Gruppieren 62">
              <a:extLst>
                <a:ext uri="{FF2B5EF4-FFF2-40B4-BE49-F238E27FC236}">
                  <a16:creationId xmlns:a16="http://schemas.microsoft.com/office/drawing/2014/main" id="{C4384798-58EF-A42B-BF26-23C262CD1AA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72" name="Grafik 71" descr="Mann mit Händen in der Tasche">
                <a:extLst>
                  <a:ext uri="{FF2B5EF4-FFF2-40B4-BE49-F238E27FC236}">
                    <a16:creationId xmlns:a16="http://schemas.microsoft.com/office/drawing/2014/main" id="{2FACF6BB-3558-83B7-9A48-DBDCB0ACD8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73" name="Grafik 72" descr="Kind mit kurzen Haaren">
                <a:extLst>
                  <a:ext uri="{FF2B5EF4-FFF2-40B4-BE49-F238E27FC236}">
                    <a16:creationId xmlns:a16="http://schemas.microsoft.com/office/drawing/2014/main" id="{D3C36B77-DDCF-2654-14DB-085845E861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74" name="Grafik 73" descr="Gesicht eines alten Mannes">
                <a:extLst>
                  <a:ext uri="{FF2B5EF4-FFF2-40B4-BE49-F238E27FC236}">
                    <a16:creationId xmlns:a16="http://schemas.microsoft.com/office/drawing/2014/main" id="{4E96C476-A596-F64D-5393-64CAD9C636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64" name="Gruppieren 63">
              <a:extLst>
                <a:ext uri="{FF2B5EF4-FFF2-40B4-BE49-F238E27FC236}">
                  <a16:creationId xmlns:a16="http://schemas.microsoft.com/office/drawing/2014/main" id="{5AC2DCBD-B473-1F28-C548-8A8CD060E6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69" name="Grafik 68" descr="Mädchen mit Kleid">
                <a:extLst>
                  <a:ext uri="{FF2B5EF4-FFF2-40B4-BE49-F238E27FC236}">
                    <a16:creationId xmlns:a16="http://schemas.microsoft.com/office/drawing/2014/main" id="{1791E309-55CE-46EA-10C2-EAFE717F9F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70" name="Grafik 69" descr="Eine Frau mit anliegend geflochtenen Zöpfen">
                <a:extLst>
                  <a:ext uri="{FF2B5EF4-FFF2-40B4-BE49-F238E27FC236}">
                    <a16:creationId xmlns:a16="http://schemas.microsoft.com/office/drawing/2014/main" id="{F3E371DE-1826-22D5-E749-D68767B971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71" name="Grafik 70" descr="Das Gesicht einer Frau">
                <a:extLst>
                  <a:ext uri="{FF2B5EF4-FFF2-40B4-BE49-F238E27FC236}">
                    <a16:creationId xmlns:a16="http://schemas.microsoft.com/office/drawing/2014/main" id="{F0B3250C-704F-6D05-0827-2CEBAA855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6F811E6F-C83E-39E1-04DF-7AD8DB31FB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66" name="Grafik 65" descr="Frau mit einem Gehstock">
                <a:extLst>
                  <a:ext uri="{FF2B5EF4-FFF2-40B4-BE49-F238E27FC236}">
                    <a16:creationId xmlns:a16="http://schemas.microsoft.com/office/drawing/2014/main" id="{F982B925-6184-B8FF-7EB9-FA2443C1CC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67" name="Grafik 66" descr="Eine Frau mit Ponyfrisur">
                <a:extLst>
                  <a:ext uri="{FF2B5EF4-FFF2-40B4-BE49-F238E27FC236}">
                    <a16:creationId xmlns:a16="http://schemas.microsoft.com/office/drawing/2014/main" id="{E67A93B9-5FCB-AAC9-99D1-767C6A9EDB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68" name="Grafik 67" descr="Eine lächelnde Frau">
                <a:extLst>
                  <a:ext uri="{FF2B5EF4-FFF2-40B4-BE49-F238E27FC236}">
                    <a16:creationId xmlns:a16="http://schemas.microsoft.com/office/drawing/2014/main" id="{ACC22DF3-97AD-AD40-D901-330420FB9C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78" name="Rechteck: abgerundete Ecken 77">
            <a:extLst>
              <a:ext uri="{FF2B5EF4-FFF2-40B4-BE49-F238E27FC236}">
                <a16:creationId xmlns:a16="http://schemas.microsoft.com/office/drawing/2014/main" id="{F68A6575-6007-1567-6A95-F162AD2C1191}"/>
              </a:ext>
            </a:extLst>
          </p:cNvPr>
          <p:cNvSpPr/>
          <p:nvPr/>
        </p:nvSpPr>
        <p:spPr>
          <a:xfrm>
            <a:off x="6389358" y="4719537"/>
            <a:ext cx="4739652" cy="720000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Achtung!</a:t>
            </a:r>
            <a:r>
              <a:rPr lang="de-DE" sz="1400" dirty="0">
                <a:solidFill>
                  <a:schemeClr val="tx1"/>
                </a:solidFill>
              </a:rPr>
              <a:t> Risiko einer starken Inflation</a:t>
            </a:r>
          </a:p>
        </p:txBody>
      </p:sp>
      <p:pic>
        <p:nvPicPr>
          <p:cNvPr id="79" name="Grafik 78" descr="Bank Silhouette">
            <a:extLst>
              <a:ext uri="{FF2B5EF4-FFF2-40B4-BE49-F238E27FC236}">
                <a16:creationId xmlns:a16="http://schemas.microsoft.com/office/drawing/2014/main" id="{BA302862-EC7D-E635-1675-16397E49264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602082" y="4861963"/>
            <a:ext cx="479813" cy="479813"/>
          </a:xfrm>
          <a:prstGeom prst="rect">
            <a:avLst/>
          </a:prstGeom>
        </p:spPr>
      </p:pic>
      <p:pic>
        <p:nvPicPr>
          <p:cNvPr id="80" name="Grafik 79" descr="Bank Silhouette">
            <a:extLst>
              <a:ext uri="{FF2B5EF4-FFF2-40B4-BE49-F238E27FC236}">
                <a16:creationId xmlns:a16="http://schemas.microsoft.com/office/drawing/2014/main" id="{FB23227B-C03A-F35F-E245-2D09A0A321A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532835" y="1545688"/>
            <a:ext cx="479813" cy="47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0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33" grpId="0" animBg="1"/>
      <p:bldP spid="3" grpId="0" animBg="1"/>
      <p:bldP spid="4" grpId="0" animBg="1"/>
      <p:bldP spid="60" grpId="0" animBg="1"/>
      <p:bldP spid="7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530980B-B489-B7BB-587D-57482ABCB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1D50083-66BF-29EF-B360-2020EDD12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22</a:t>
            </a:fld>
            <a:endParaRPr lang="de-AT"/>
          </a:p>
        </p:txBody>
      </p:sp>
      <p:sp>
        <p:nvSpPr>
          <p:cNvPr id="81" name="Rechteck: abgerundete Ecken 80">
            <a:extLst>
              <a:ext uri="{FF2B5EF4-FFF2-40B4-BE49-F238E27FC236}">
                <a16:creationId xmlns:a16="http://schemas.microsoft.com/office/drawing/2014/main" id="{C543EFFC-0449-224E-F610-A8DF9853CAC5}"/>
              </a:ext>
            </a:extLst>
          </p:cNvPr>
          <p:cNvSpPr/>
          <p:nvPr/>
        </p:nvSpPr>
        <p:spPr>
          <a:xfrm>
            <a:off x="1076724" y="1727756"/>
            <a:ext cx="4746492" cy="90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    Private Haushalte können sich weniger leisten bzw. kaufen weniger</a:t>
            </a:r>
          </a:p>
        </p:txBody>
      </p:sp>
      <p:grpSp>
        <p:nvGrpSpPr>
          <p:cNvPr id="82" name="Gruppieren 81">
            <a:extLst>
              <a:ext uri="{FF2B5EF4-FFF2-40B4-BE49-F238E27FC236}">
                <a16:creationId xmlns:a16="http://schemas.microsoft.com/office/drawing/2014/main" id="{9BE2C01A-3B25-A255-1B6B-31A61D53BEF2}"/>
              </a:ext>
            </a:extLst>
          </p:cNvPr>
          <p:cNvGrpSpPr>
            <a:grpSpLocks noChangeAspect="1"/>
          </p:cNvGrpSpPr>
          <p:nvPr/>
        </p:nvGrpSpPr>
        <p:grpSpPr>
          <a:xfrm>
            <a:off x="612318" y="1741303"/>
            <a:ext cx="882102" cy="872905"/>
            <a:chOff x="1622786" y="1742629"/>
            <a:chExt cx="4435191" cy="4388949"/>
          </a:xfrm>
        </p:grpSpPr>
        <p:grpSp>
          <p:nvGrpSpPr>
            <p:cNvPr id="83" name="Gruppieren 82">
              <a:extLst>
                <a:ext uri="{FF2B5EF4-FFF2-40B4-BE49-F238E27FC236}">
                  <a16:creationId xmlns:a16="http://schemas.microsoft.com/office/drawing/2014/main" id="{A6C7E5C2-564C-4B38-55B2-4337CC0CC0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96" name="Grafik 95" descr="Ein Junge, der nach oben zeigt">
                <a:extLst>
                  <a:ext uri="{FF2B5EF4-FFF2-40B4-BE49-F238E27FC236}">
                    <a16:creationId xmlns:a16="http://schemas.microsoft.com/office/drawing/2014/main" id="{D4CC948F-ABAF-F68A-4C25-4A0FDFF02A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97" name="Grafik 96" descr="Mann mit welligem Haar">
                <a:extLst>
                  <a:ext uri="{FF2B5EF4-FFF2-40B4-BE49-F238E27FC236}">
                    <a16:creationId xmlns:a16="http://schemas.microsoft.com/office/drawing/2014/main" id="{84264806-5F0F-E39E-F92C-61F962B67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98" name="Grafik 97" descr="Ein lächelndes Gesicht">
                <a:extLst>
                  <a:ext uri="{FF2B5EF4-FFF2-40B4-BE49-F238E27FC236}">
                    <a16:creationId xmlns:a16="http://schemas.microsoft.com/office/drawing/2014/main" id="{8A15661C-23A1-CF43-5E8B-23048FF42C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84" name="Gruppieren 83">
              <a:extLst>
                <a:ext uri="{FF2B5EF4-FFF2-40B4-BE49-F238E27FC236}">
                  <a16:creationId xmlns:a16="http://schemas.microsoft.com/office/drawing/2014/main" id="{7B63EEEF-C9B1-5B4D-AEDB-4EA7690FDE9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93" name="Grafik 92" descr="Mann mit Händen in der Tasche">
                <a:extLst>
                  <a:ext uri="{FF2B5EF4-FFF2-40B4-BE49-F238E27FC236}">
                    <a16:creationId xmlns:a16="http://schemas.microsoft.com/office/drawing/2014/main" id="{CB1019BE-F71F-5075-7DF9-E8CA646173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94" name="Grafik 93" descr="Kind mit kurzen Haaren">
                <a:extLst>
                  <a:ext uri="{FF2B5EF4-FFF2-40B4-BE49-F238E27FC236}">
                    <a16:creationId xmlns:a16="http://schemas.microsoft.com/office/drawing/2014/main" id="{286F4364-5A75-8317-5D37-8C7A9C8186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95" name="Grafik 94" descr="Gesicht eines alten Mannes">
                <a:extLst>
                  <a:ext uri="{FF2B5EF4-FFF2-40B4-BE49-F238E27FC236}">
                    <a16:creationId xmlns:a16="http://schemas.microsoft.com/office/drawing/2014/main" id="{CA8ABB02-E660-6720-4D8D-33EED24CE6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79E0D252-3A30-BCBE-3ED5-E3F4FC34DF9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90" name="Grafik 89" descr="Mädchen mit Kleid">
                <a:extLst>
                  <a:ext uri="{FF2B5EF4-FFF2-40B4-BE49-F238E27FC236}">
                    <a16:creationId xmlns:a16="http://schemas.microsoft.com/office/drawing/2014/main" id="{30B112E6-38DA-2543-2366-233AC9C481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91" name="Grafik 90" descr="Eine Frau mit anliegend geflochtenen Zöpfen">
                <a:extLst>
                  <a:ext uri="{FF2B5EF4-FFF2-40B4-BE49-F238E27FC236}">
                    <a16:creationId xmlns:a16="http://schemas.microsoft.com/office/drawing/2014/main" id="{C4D24FB6-E31E-49A3-44DF-604609F66D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92" name="Grafik 91" descr="Das Gesicht einer Frau">
                <a:extLst>
                  <a:ext uri="{FF2B5EF4-FFF2-40B4-BE49-F238E27FC236}">
                    <a16:creationId xmlns:a16="http://schemas.microsoft.com/office/drawing/2014/main" id="{F5BA7C57-8B3F-C63A-7D8C-E8CB61C53F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51C8C30D-B85D-3CC7-C536-1BE098B0AAD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87" name="Grafik 86" descr="Frau mit einem Gehstock">
                <a:extLst>
                  <a:ext uri="{FF2B5EF4-FFF2-40B4-BE49-F238E27FC236}">
                    <a16:creationId xmlns:a16="http://schemas.microsoft.com/office/drawing/2014/main" id="{3E6DE359-75E0-5EAA-AC13-90D999BC6D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88" name="Grafik 87" descr="Eine Frau mit Ponyfrisur">
                <a:extLst>
                  <a:ext uri="{FF2B5EF4-FFF2-40B4-BE49-F238E27FC236}">
                    <a16:creationId xmlns:a16="http://schemas.microsoft.com/office/drawing/2014/main" id="{A2D44795-6A7D-1D45-0A48-F9501C0E2D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89" name="Grafik 88" descr="Eine lächelnde Frau">
                <a:extLst>
                  <a:ext uri="{FF2B5EF4-FFF2-40B4-BE49-F238E27FC236}">
                    <a16:creationId xmlns:a16="http://schemas.microsoft.com/office/drawing/2014/main" id="{52FBD247-BB80-1363-E92B-C48947E633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99" name="Rechteck: abgerundete Ecken 98">
            <a:extLst>
              <a:ext uri="{FF2B5EF4-FFF2-40B4-BE49-F238E27FC236}">
                <a16:creationId xmlns:a16="http://schemas.microsoft.com/office/drawing/2014/main" id="{B75BEC33-552F-C942-6A84-0872EEDC65A6}"/>
              </a:ext>
            </a:extLst>
          </p:cNvPr>
          <p:cNvSpPr/>
          <p:nvPr/>
        </p:nvSpPr>
        <p:spPr>
          <a:xfrm>
            <a:off x="1091284" y="3230636"/>
            <a:ext cx="4746492" cy="900000"/>
          </a:xfrm>
          <a:prstGeom prst="roundRect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Unternehmen produzieren weniger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sz="1400" i="1" dirty="0">
                <a:solidFill>
                  <a:schemeClr val="tx1"/>
                </a:solidFill>
                <a:sym typeface="Wingdings" panose="05000000000000000000" pitchFamily="2" charset="2"/>
              </a:rPr>
              <a:t>Arbeitsplätze sinken</a:t>
            </a:r>
            <a:endParaRPr lang="de-DE" sz="1400" i="1" dirty="0">
              <a:solidFill>
                <a:schemeClr val="tx1"/>
              </a:solidFill>
            </a:endParaRPr>
          </a:p>
        </p:txBody>
      </p:sp>
      <p:grpSp>
        <p:nvGrpSpPr>
          <p:cNvPr id="100" name="Gruppieren 99">
            <a:extLst>
              <a:ext uri="{FF2B5EF4-FFF2-40B4-BE49-F238E27FC236}">
                <a16:creationId xmlns:a16="http://schemas.microsoft.com/office/drawing/2014/main" id="{61997258-61BD-EA71-85FA-47FC9C7D089A}"/>
              </a:ext>
            </a:extLst>
          </p:cNvPr>
          <p:cNvGrpSpPr>
            <a:grpSpLocks noChangeAspect="1"/>
          </p:cNvGrpSpPr>
          <p:nvPr/>
        </p:nvGrpSpPr>
        <p:grpSpPr>
          <a:xfrm>
            <a:off x="5240349" y="3159518"/>
            <a:ext cx="582867" cy="979296"/>
            <a:chOff x="9875054" y="2607486"/>
            <a:chExt cx="1714144" cy="2880000"/>
          </a:xfrm>
        </p:grpSpPr>
        <p:grpSp>
          <p:nvGrpSpPr>
            <p:cNvPr id="101" name="Gruppieren 100">
              <a:extLst>
                <a:ext uri="{FF2B5EF4-FFF2-40B4-BE49-F238E27FC236}">
                  <a16:creationId xmlns:a16="http://schemas.microsoft.com/office/drawing/2014/main" id="{B46ED4D0-4F70-1894-06E7-B160547C4DDF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106" name="Grafik 105" descr="Mann mit langen Ärmeln">
                <a:extLst>
                  <a:ext uri="{FF2B5EF4-FFF2-40B4-BE49-F238E27FC236}">
                    <a16:creationId xmlns:a16="http://schemas.microsoft.com/office/drawing/2014/main" id="{C71E8D75-2889-91A5-7B37-054713AA2C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107" name="Grafik 106" descr="Junge mit dichtem Haar">
                <a:extLst>
                  <a:ext uri="{FF2B5EF4-FFF2-40B4-BE49-F238E27FC236}">
                    <a16:creationId xmlns:a16="http://schemas.microsoft.com/office/drawing/2014/main" id="{52056C64-9E38-FE0C-C9A2-96A13B3976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108" name="Grafik 107" descr="Ein lächelndes Gesicht">
                <a:extLst>
                  <a:ext uri="{FF2B5EF4-FFF2-40B4-BE49-F238E27FC236}">
                    <a16:creationId xmlns:a16="http://schemas.microsoft.com/office/drawing/2014/main" id="{37DB8820-25C4-A62A-7F87-5255CA2113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102" name="Gruppieren 101">
              <a:extLst>
                <a:ext uri="{FF2B5EF4-FFF2-40B4-BE49-F238E27FC236}">
                  <a16:creationId xmlns:a16="http://schemas.microsoft.com/office/drawing/2014/main" id="{0449173B-B10B-6000-B1A6-04C5F1A318A9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103" name="Grafik 102" descr="Frau mit verschränkten Armen">
                <a:extLst>
                  <a:ext uri="{FF2B5EF4-FFF2-40B4-BE49-F238E27FC236}">
                    <a16:creationId xmlns:a16="http://schemas.microsoft.com/office/drawing/2014/main" id="{35A9C07E-499F-171C-CB2C-3ADABCFE92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104" name="Grafik 103" descr="Frau mit langen lockigen Haaren">
                <a:extLst>
                  <a:ext uri="{FF2B5EF4-FFF2-40B4-BE49-F238E27FC236}">
                    <a16:creationId xmlns:a16="http://schemas.microsoft.com/office/drawing/2014/main" id="{D58BA686-A819-508B-AD46-D6D9D9B7A6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105" name="Grafik 104" descr="Ein glückliches Gesicht">
                <a:extLst>
                  <a:ext uri="{FF2B5EF4-FFF2-40B4-BE49-F238E27FC236}">
                    <a16:creationId xmlns:a16="http://schemas.microsoft.com/office/drawing/2014/main" id="{FF64CE83-CBAE-FBEC-C4AD-6FAB9C364B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sp>
        <p:nvSpPr>
          <p:cNvPr id="109" name="Rechteck: abgerundete Ecken 108">
            <a:extLst>
              <a:ext uri="{FF2B5EF4-FFF2-40B4-BE49-F238E27FC236}">
                <a16:creationId xmlns:a16="http://schemas.microsoft.com/office/drawing/2014/main" id="{0A139F23-8FC3-F004-1814-67D3144B4E9D}"/>
              </a:ext>
            </a:extLst>
          </p:cNvPr>
          <p:cNvSpPr/>
          <p:nvPr/>
        </p:nvSpPr>
        <p:spPr>
          <a:xfrm>
            <a:off x="1091284" y="4668140"/>
            <a:ext cx="4746492" cy="72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Einkommen privater Haushalte sinkt</a:t>
            </a:r>
          </a:p>
        </p:txBody>
      </p:sp>
      <p:grpSp>
        <p:nvGrpSpPr>
          <p:cNvPr id="110" name="Gruppieren 109">
            <a:extLst>
              <a:ext uri="{FF2B5EF4-FFF2-40B4-BE49-F238E27FC236}">
                <a16:creationId xmlns:a16="http://schemas.microsoft.com/office/drawing/2014/main" id="{1C03DDCB-F466-4E02-60D8-9F78D9F0A8A3}"/>
              </a:ext>
            </a:extLst>
          </p:cNvPr>
          <p:cNvGrpSpPr>
            <a:grpSpLocks noChangeAspect="1"/>
          </p:cNvGrpSpPr>
          <p:nvPr/>
        </p:nvGrpSpPr>
        <p:grpSpPr>
          <a:xfrm>
            <a:off x="1041259" y="4650178"/>
            <a:ext cx="769402" cy="761380"/>
            <a:chOff x="1622786" y="1742629"/>
            <a:chExt cx="4435191" cy="4388949"/>
          </a:xfrm>
        </p:grpSpPr>
        <p:grpSp>
          <p:nvGrpSpPr>
            <p:cNvPr id="111" name="Gruppieren 110">
              <a:extLst>
                <a:ext uri="{FF2B5EF4-FFF2-40B4-BE49-F238E27FC236}">
                  <a16:creationId xmlns:a16="http://schemas.microsoft.com/office/drawing/2014/main" id="{0F8FCF3A-8EA2-C78F-E7A8-3E53867E2FE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124" name="Grafik 123" descr="Ein Junge, der nach oben zeigt">
                <a:extLst>
                  <a:ext uri="{FF2B5EF4-FFF2-40B4-BE49-F238E27FC236}">
                    <a16:creationId xmlns:a16="http://schemas.microsoft.com/office/drawing/2014/main" id="{9644FC43-B589-EF9D-EDC1-7BEF07AED7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125" name="Grafik 124" descr="Mann mit welligem Haar">
                <a:extLst>
                  <a:ext uri="{FF2B5EF4-FFF2-40B4-BE49-F238E27FC236}">
                    <a16:creationId xmlns:a16="http://schemas.microsoft.com/office/drawing/2014/main" id="{E5CED4E4-5313-B860-7453-FE915603A4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126" name="Grafik 125" descr="Ein lächelndes Gesicht">
                <a:extLst>
                  <a:ext uri="{FF2B5EF4-FFF2-40B4-BE49-F238E27FC236}">
                    <a16:creationId xmlns:a16="http://schemas.microsoft.com/office/drawing/2014/main" id="{DAA7B4F1-6FC1-DE48-CB3E-C63FA5EF07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112" name="Gruppieren 111">
              <a:extLst>
                <a:ext uri="{FF2B5EF4-FFF2-40B4-BE49-F238E27FC236}">
                  <a16:creationId xmlns:a16="http://schemas.microsoft.com/office/drawing/2014/main" id="{844CDCB5-899C-85DD-BD91-4462FFCEA0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121" name="Grafik 120" descr="Mann mit Händen in der Tasche">
                <a:extLst>
                  <a:ext uri="{FF2B5EF4-FFF2-40B4-BE49-F238E27FC236}">
                    <a16:creationId xmlns:a16="http://schemas.microsoft.com/office/drawing/2014/main" id="{F4BB39C5-CC07-6A0E-7664-407E4673F7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122" name="Grafik 121" descr="Kind mit kurzen Haaren">
                <a:extLst>
                  <a:ext uri="{FF2B5EF4-FFF2-40B4-BE49-F238E27FC236}">
                    <a16:creationId xmlns:a16="http://schemas.microsoft.com/office/drawing/2014/main" id="{39FA509B-F650-FDC4-646D-9D26AA3FEF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123" name="Grafik 122" descr="Gesicht eines alten Mannes">
                <a:extLst>
                  <a:ext uri="{FF2B5EF4-FFF2-40B4-BE49-F238E27FC236}">
                    <a16:creationId xmlns:a16="http://schemas.microsoft.com/office/drawing/2014/main" id="{53F136C1-B42B-E507-2FBD-DBA1119EF5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113" name="Gruppieren 112">
              <a:extLst>
                <a:ext uri="{FF2B5EF4-FFF2-40B4-BE49-F238E27FC236}">
                  <a16:creationId xmlns:a16="http://schemas.microsoft.com/office/drawing/2014/main" id="{DBF1AB4F-3678-56A3-C83F-4A1ED615A18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118" name="Grafik 117" descr="Mädchen mit Kleid">
                <a:extLst>
                  <a:ext uri="{FF2B5EF4-FFF2-40B4-BE49-F238E27FC236}">
                    <a16:creationId xmlns:a16="http://schemas.microsoft.com/office/drawing/2014/main" id="{8E8A69BD-9A33-CEE5-61B7-4009FC9B17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119" name="Grafik 118" descr="Eine Frau mit anliegend geflochtenen Zöpfen">
                <a:extLst>
                  <a:ext uri="{FF2B5EF4-FFF2-40B4-BE49-F238E27FC236}">
                    <a16:creationId xmlns:a16="http://schemas.microsoft.com/office/drawing/2014/main" id="{6BD3622D-0854-3E36-7A30-D5E428FC12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120" name="Grafik 119" descr="Das Gesicht einer Frau">
                <a:extLst>
                  <a:ext uri="{FF2B5EF4-FFF2-40B4-BE49-F238E27FC236}">
                    <a16:creationId xmlns:a16="http://schemas.microsoft.com/office/drawing/2014/main" id="{9CF29760-A5CB-0F68-84C8-C76F015281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114" name="Gruppieren 113">
              <a:extLst>
                <a:ext uri="{FF2B5EF4-FFF2-40B4-BE49-F238E27FC236}">
                  <a16:creationId xmlns:a16="http://schemas.microsoft.com/office/drawing/2014/main" id="{A89E15DC-9624-864B-A551-85565F04EA6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115" name="Grafik 114" descr="Frau mit einem Gehstock">
                <a:extLst>
                  <a:ext uri="{FF2B5EF4-FFF2-40B4-BE49-F238E27FC236}">
                    <a16:creationId xmlns:a16="http://schemas.microsoft.com/office/drawing/2014/main" id="{C2583511-A6BB-3C0E-FC49-B11FE15027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116" name="Grafik 115" descr="Eine Frau mit Ponyfrisur">
                <a:extLst>
                  <a:ext uri="{FF2B5EF4-FFF2-40B4-BE49-F238E27FC236}">
                    <a16:creationId xmlns:a16="http://schemas.microsoft.com/office/drawing/2014/main" id="{B6B6BD06-041E-0160-D453-68594C9E92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117" name="Grafik 116" descr="Eine lächelnde Frau">
                <a:extLst>
                  <a:ext uri="{FF2B5EF4-FFF2-40B4-BE49-F238E27FC236}">
                    <a16:creationId xmlns:a16="http://schemas.microsoft.com/office/drawing/2014/main" id="{796BD905-D242-ECAC-A64F-9894D07AEA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127" name="Rechteck: abgerundete Ecken 126">
            <a:extLst>
              <a:ext uri="{FF2B5EF4-FFF2-40B4-BE49-F238E27FC236}">
                <a16:creationId xmlns:a16="http://schemas.microsoft.com/office/drawing/2014/main" id="{674AA0F6-C827-B500-FC25-4280B3FD4264}"/>
              </a:ext>
            </a:extLst>
          </p:cNvPr>
          <p:cNvSpPr/>
          <p:nvPr/>
        </p:nvSpPr>
        <p:spPr>
          <a:xfrm>
            <a:off x="6525753" y="1647482"/>
            <a:ext cx="4739652" cy="720000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„Wirtschaftlicher Tiefpunkt“</a:t>
            </a:r>
          </a:p>
        </p:txBody>
      </p:sp>
      <p:sp>
        <p:nvSpPr>
          <p:cNvPr id="128" name="Rechteck: abgerundete Ecken 127">
            <a:extLst>
              <a:ext uri="{FF2B5EF4-FFF2-40B4-BE49-F238E27FC236}">
                <a16:creationId xmlns:a16="http://schemas.microsoft.com/office/drawing/2014/main" id="{35F95401-0887-4823-D6B8-AC8995F121F2}"/>
              </a:ext>
            </a:extLst>
          </p:cNvPr>
          <p:cNvSpPr/>
          <p:nvPr/>
        </p:nvSpPr>
        <p:spPr>
          <a:xfrm>
            <a:off x="6525753" y="2640351"/>
            <a:ext cx="4739652" cy="900000"/>
          </a:xfrm>
          <a:prstGeom prst="roundRect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Unternehmen produzieren kaum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sz="1400" i="1" dirty="0">
                <a:solidFill>
                  <a:schemeClr val="tx1"/>
                </a:solidFill>
                <a:sym typeface="Wingdings" panose="05000000000000000000" pitchFamily="2" charset="2"/>
              </a:rPr>
              <a:t>Weniger Arbeitskräfte und Investitionen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129" name="Gruppieren 128">
            <a:extLst>
              <a:ext uri="{FF2B5EF4-FFF2-40B4-BE49-F238E27FC236}">
                <a16:creationId xmlns:a16="http://schemas.microsoft.com/office/drawing/2014/main" id="{32C12B92-1AAB-351A-1AE0-D9C038DC5044}"/>
              </a:ext>
            </a:extLst>
          </p:cNvPr>
          <p:cNvGrpSpPr>
            <a:grpSpLocks noChangeAspect="1"/>
          </p:cNvGrpSpPr>
          <p:nvPr/>
        </p:nvGrpSpPr>
        <p:grpSpPr>
          <a:xfrm>
            <a:off x="10682538" y="2578004"/>
            <a:ext cx="582867" cy="979296"/>
            <a:chOff x="9875054" y="2607486"/>
            <a:chExt cx="1714144" cy="2880000"/>
          </a:xfrm>
        </p:grpSpPr>
        <p:grpSp>
          <p:nvGrpSpPr>
            <p:cNvPr id="130" name="Gruppieren 129">
              <a:extLst>
                <a:ext uri="{FF2B5EF4-FFF2-40B4-BE49-F238E27FC236}">
                  <a16:creationId xmlns:a16="http://schemas.microsoft.com/office/drawing/2014/main" id="{C833967B-A237-5D4C-7F58-1421A7ED0C5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135" name="Grafik 134" descr="Mann mit langen Ärmeln">
                <a:extLst>
                  <a:ext uri="{FF2B5EF4-FFF2-40B4-BE49-F238E27FC236}">
                    <a16:creationId xmlns:a16="http://schemas.microsoft.com/office/drawing/2014/main" id="{7CD41896-6C9A-3A03-6BE7-9552D71342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136" name="Grafik 135" descr="Junge mit dichtem Haar">
                <a:extLst>
                  <a:ext uri="{FF2B5EF4-FFF2-40B4-BE49-F238E27FC236}">
                    <a16:creationId xmlns:a16="http://schemas.microsoft.com/office/drawing/2014/main" id="{59477B3D-1C33-D0A2-111E-DADC68CAEB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137" name="Grafik 136" descr="Ein lächelndes Gesicht">
                <a:extLst>
                  <a:ext uri="{FF2B5EF4-FFF2-40B4-BE49-F238E27FC236}">
                    <a16:creationId xmlns:a16="http://schemas.microsoft.com/office/drawing/2014/main" id="{592F54A6-3F2F-3C85-9BAF-484ADE15F0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131" name="Gruppieren 130">
              <a:extLst>
                <a:ext uri="{FF2B5EF4-FFF2-40B4-BE49-F238E27FC236}">
                  <a16:creationId xmlns:a16="http://schemas.microsoft.com/office/drawing/2014/main" id="{4C8C60DF-4877-2EA2-5968-EDCAB2557DD9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132" name="Grafik 131" descr="Frau mit verschränkten Armen">
                <a:extLst>
                  <a:ext uri="{FF2B5EF4-FFF2-40B4-BE49-F238E27FC236}">
                    <a16:creationId xmlns:a16="http://schemas.microsoft.com/office/drawing/2014/main" id="{C391266B-3E26-C0E4-5F92-3E10C57F1E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133" name="Grafik 132" descr="Frau mit langen lockigen Haaren">
                <a:extLst>
                  <a:ext uri="{FF2B5EF4-FFF2-40B4-BE49-F238E27FC236}">
                    <a16:creationId xmlns:a16="http://schemas.microsoft.com/office/drawing/2014/main" id="{A97FE7A9-30D3-8797-9985-BE80B72DB7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134" name="Grafik 133" descr="Ein glückliches Gesicht">
                <a:extLst>
                  <a:ext uri="{FF2B5EF4-FFF2-40B4-BE49-F238E27FC236}">
                    <a16:creationId xmlns:a16="http://schemas.microsoft.com/office/drawing/2014/main" id="{DF2FE739-0CD2-5F1F-50E7-7223775D14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sp>
        <p:nvSpPr>
          <p:cNvPr id="138" name="Rechteck: abgerundete Ecken 137">
            <a:extLst>
              <a:ext uri="{FF2B5EF4-FFF2-40B4-BE49-F238E27FC236}">
                <a16:creationId xmlns:a16="http://schemas.microsoft.com/office/drawing/2014/main" id="{922E74E0-777A-F7C3-7A87-000424E87F37}"/>
              </a:ext>
            </a:extLst>
          </p:cNvPr>
          <p:cNvSpPr/>
          <p:nvPr/>
        </p:nvSpPr>
        <p:spPr>
          <a:xfrm>
            <a:off x="6525753" y="3881433"/>
            <a:ext cx="4739652" cy="72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  Private Haushalte konsumieren kaum</a:t>
            </a:r>
          </a:p>
        </p:txBody>
      </p:sp>
      <p:grpSp>
        <p:nvGrpSpPr>
          <p:cNvPr id="139" name="Gruppieren 138">
            <a:extLst>
              <a:ext uri="{FF2B5EF4-FFF2-40B4-BE49-F238E27FC236}">
                <a16:creationId xmlns:a16="http://schemas.microsoft.com/office/drawing/2014/main" id="{DAF2BE94-1DDB-6329-F1E9-BD27827FFB90}"/>
              </a:ext>
            </a:extLst>
          </p:cNvPr>
          <p:cNvGrpSpPr>
            <a:grpSpLocks noChangeAspect="1"/>
          </p:cNvGrpSpPr>
          <p:nvPr/>
        </p:nvGrpSpPr>
        <p:grpSpPr>
          <a:xfrm>
            <a:off x="6525753" y="3840053"/>
            <a:ext cx="769402" cy="761380"/>
            <a:chOff x="1622786" y="1742629"/>
            <a:chExt cx="4435191" cy="4388949"/>
          </a:xfrm>
        </p:grpSpPr>
        <p:grpSp>
          <p:nvGrpSpPr>
            <p:cNvPr id="140" name="Gruppieren 139">
              <a:extLst>
                <a:ext uri="{FF2B5EF4-FFF2-40B4-BE49-F238E27FC236}">
                  <a16:creationId xmlns:a16="http://schemas.microsoft.com/office/drawing/2014/main" id="{BCADC68F-2D2A-C016-FBB6-04729A7BD41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153" name="Grafik 152" descr="Ein Junge, der nach oben zeigt">
                <a:extLst>
                  <a:ext uri="{FF2B5EF4-FFF2-40B4-BE49-F238E27FC236}">
                    <a16:creationId xmlns:a16="http://schemas.microsoft.com/office/drawing/2014/main" id="{7D110386-30E2-F653-DB89-C9AC6F38E2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154" name="Grafik 153" descr="Mann mit welligem Haar">
                <a:extLst>
                  <a:ext uri="{FF2B5EF4-FFF2-40B4-BE49-F238E27FC236}">
                    <a16:creationId xmlns:a16="http://schemas.microsoft.com/office/drawing/2014/main" id="{413F0BE3-A1C6-8590-9C7D-21179A7638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155" name="Grafik 154" descr="Ein lächelndes Gesicht">
                <a:extLst>
                  <a:ext uri="{FF2B5EF4-FFF2-40B4-BE49-F238E27FC236}">
                    <a16:creationId xmlns:a16="http://schemas.microsoft.com/office/drawing/2014/main" id="{CBC69E9C-189E-CA35-22BC-096EAEEC44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141" name="Gruppieren 140">
              <a:extLst>
                <a:ext uri="{FF2B5EF4-FFF2-40B4-BE49-F238E27FC236}">
                  <a16:creationId xmlns:a16="http://schemas.microsoft.com/office/drawing/2014/main" id="{0C917B2D-FB6F-5A30-B625-A0962BEFF2F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150" name="Grafik 149" descr="Mann mit Händen in der Tasche">
                <a:extLst>
                  <a:ext uri="{FF2B5EF4-FFF2-40B4-BE49-F238E27FC236}">
                    <a16:creationId xmlns:a16="http://schemas.microsoft.com/office/drawing/2014/main" id="{47644EFC-8998-FC1F-FDD9-875C08414E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151" name="Grafik 150" descr="Kind mit kurzen Haaren">
                <a:extLst>
                  <a:ext uri="{FF2B5EF4-FFF2-40B4-BE49-F238E27FC236}">
                    <a16:creationId xmlns:a16="http://schemas.microsoft.com/office/drawing/2014/main" id="{DEE7EC6F-5CA9-3813-6BA0-43D3499A43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152" name="Grafik 151" descr="Gesicht eines alten Mannes">
                <a:extLst>
                  <a:ext uri="{FF2B5EF4-FFF2-40B4-BE49-F238E27FC236}">
                    <a16:creationId xmlns:a16="http://schemas.microsoft.com/office/drawing/2014/main" id="{8AEECE49-8D53-C849-BD9F-461882CAD9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142" name="Gruppieren 141">
              <a:extLst>
                <a:ext uri="{FF2B5EF4-FFF2-40B4-BE49-F238E27FC236}">
                  <a16:creationId xmlns:a16="http://schemas.microsoft.com/office/drawing/2014/main" id="{71399046-1708-A2C1-EC7F-C24CA0B1254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147" name="Grafik 146" descr="Mädchen mit Kleid">
                <a:extLst>
                  <a:ext uri="{FF2B5EF4-FFF2-40B4-BE49-F238E27FC236}">
                    <a16:creationId xmlns:a16="http://schemas.microsoft.com/office/drawing/2014/main" id="{C3245BDC-4227-8376-30BA-783B8340EA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148" name="Grafik 147" descr="Eine Frau mit anliegend geflochtenen Zöpfen">
                <a:extLst>
                  <a:ext uri="{FF2B5EF4-FFF2-40B4-BE49-F238E27FC236}">
                    <a16:creationId xmlns:a16="http://schemas.microsoft.com/office/drawing/2014/main" id="{4CE9020B-87A0-A896-07BC-F164BE7B8C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149" name="Grafik 148" descr="Das Gesicht einer Frau">
                <a:extLst>
                  <a:ext uri="{FF2B5EF4-FFF2-40B4-BE49-F238E27FC236}">
                    <a16:creationId xmlns:a16="http://schemas.microsoft.com/office/drawing/2014/main" id="{685F004C-D408-2934-EB84-AF6988B447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143" name="Gruppieren 142">
              <a:extLst>
                <a:ext uri="{FF2B5EF4-FFF2-40B4-BE49-F238E27FC236}">
                  <a16:creationId xmlns:a16="http://schemas.microsoft.com/office/drawing/2014/main" id="{95277EBE-B9B9-2A67-BFE3-C4D45035D6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144" name="Grafik 143" descr="Frau mit einem Gehstock">
                <a:extLst>
                  <a:ext uri="{FF2B5EF4-FFF2-40B4-BE49-F238E27FC236}">
                    <a16:creationId xmlns:a16="http://schemas.microsoft.com/office/drawing/2014/main" id="{35025543-6D93-3E7C-61EA-AE4CC37D5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145" name="Grafik 144" descr="Eine Frau mit Ponyfrisur">
                <a:extLst>
                  <a:ext uri="{FF2B5EF4-FFF2-40B4-BE49-F238E27FC236}">
                    <a16:creationId xmlns:a16="http://schemas.microsoft.com/office/drawing/2014/main" id="{47FD95D0-A68A-7175-962F-A7143EF6A1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146" name="Grafik 145" descr="Eine lächelnde Frau">
                <a:extLst>
                  <a:ext uri="{FF2B5EF4-FFF2-40B4-BE49-F238E27FC236}">
                    <a16:creationId xmlns:a16="http://schemas.microsoft.com/office/drawing/2014/main" id="{3667F83D-6DCE-AF54-1554-9EE4F160ED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156" name="Rechteck: abgerundete Ecken 155">
            <a:extLst>
              <a:ext uri="{FF2B5EF4-FFF2-40B4-BE49-F238E27FC236}">
                <a16:creationId xmlns:a16="http://schemas.microsoft.com/office/drawing/2014/main" id="{17B69A68-6662-38AE-987E-E73A66BDA351}"/>
              </a:ext>
            </a:extLst>
          </p:cNvPr>
          <p:cNvSpPr/>
          <p:nvPr/>
        </p:nvSpPr>
        <p:spPr>
          <a:xfrm>
            <a:off x="6525753" y="4949699"/>
            <a:ext cx="4739652" cy="720000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Achtung!</a:t>
            </a:r>
            <a:r>
              <a:rPr lang="de-DE" sz="1400" dirty="0">
                <a:solidFill>
                  <a:schemeClr val="tx1"/>
                </a:solidFill>
              </a:rPr>
              <a:t> Risiko einer Deflation</a:t>
            </a:r>
          </a:p>
        </p:txBody>
      </p:sp>
      <p:pic>
        <p:nvPicPr>
          <p:cNvPr id="157" name="Grafik 156" descr="Bank Silhouette">
            <a:extLst>
              <a:ext uri="{FF2B5EF4-FFF2-40B4-BE49-F238E27FC236}">
                <a16:creationId xmlns:a16="http://schemas.microsoft.com/office/drawing/2014/main" id="{67AEE8BC-28D1-1205-99F2-7D690C31A22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738477" y="5092125"/>
            <a:ext cx="479813" cy="479813"/>
          </a:xfrm>
          <a:prstGeom prst="rect">
            <a:avLst/>
          </a:prstGeom>
        </p:spPr>
      </p:pic>
      <p:pic>
        <p:nvPicPr>
          <p:cNvPr id="158" name="Grafik 157" descr="Bank Silhouette">
            <a:extLst>
              <a:ext uri="{FF2B5EF4-FFF2-40B4-BE49-F238E27FC236}">
                <a16:creationId xmlns:a16="http://schemas.microsoft.com/office/drawing/2014/main" id="{49333A81-6F54-037B-BFA5-AB278396C81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669230" y="1775850"/>
            <a:ext cx="479813" cy="47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5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99" grpId="0" animBg="1"/>
      <p:bldP spid="109" grpId="0" animBg="1"/>
      <p:bldP spid="127" grpId="0" animBg="1"/>
      <p:bldP spid="128" grpId="0" animBg="1"/>
      <p:bldP spid="138" grpId="0" animBg="1"/>
      <p:bldP spid="1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hteck 127">
            <a:extLst>
              <a:ext uri="{FF2B5EF4-FFF2-40B4-BE49-F238E27FC236}">
                <a16:creationId xmlns:a16="http://schemas.microsoft.com/office/drawing/2014/main" id="{9B8BC842-D8A4-B91E-996F-F37702C90513}"/>
              </a:ext>
            </a:extLst>
          </p:cNvPr>
          <p:cNvSpPr/>
          <p:nvPr/>
        </p:nvSpPr>
        <p:spPr>
          <a:xfrm>
            <a:off x="6896478" y="1783473"/>
            <a:ext cx="5159230" cy="4240423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: Form 35">
            <a:extLst>
              <a:ext uri="{FF2B5EF4-FFF2-40B4-BE49-F238E27FC236}">
                <a16:creationId xmlns:a16="http://schemas.microsoft.com/office/drawing/2014/main" id="{18FD49AF-05D3-B757-3BCB-D751BA653D7C}"/>
              </a:ext>
            </a:extLst>
          </p:cNvPr>
          <p:cNvSpPr/>
          <p:nvPr/>
        </p:nvSpPr>
        <p:spPr>
          <a:xfrm>
            <a:off x="641018" y="2696563"/>
            <a:ext cx="5824525" cy="2955853"/>
          </a:xfrm>
          <a:custGeom>
            <a:avLst/>
            <a:gdLst>
              <a:gd name="connsiteX0" fmla="*/ 0 w 6422065"/>
              <a:gd name="connsiteY0" fmla="*/ 2441295 h 2441295"/>
              <a:gd name="connsiteX1" fmla="*/ 1562986 w 6422065"/>
              <a:gd name="connsiteY1" fmla="*/ 814513 h 2441295"/>
              <a:gd name="connsiteX2" fmla="*/ 4072269 w 6422065"/>
              <a:gd name="connsiteY2" fmla="*/ 1558792 h 2441295"/>
              <a:gd name="connsiteX3" fmla="*/ 5901069 w 6422065"/>
              <a:gd name="connsiteY3" fmla="*/ 219090 h 2441295"/>
              <a:gd name="connsiteX4" fmla="*/ 6422065 w 6422065"/>
              <a:gd name="connsiteY4" fmla="*/ 17071 h 244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065" h="2441295">
                <a:moveTo>
                  <a:pt x="0" y="2441295"/>
                </a:moveTo>
                <a:cubicBezTo>
                  <a:pt x="442137" y="1701446"/>
                  <a:pt x="884274" y="961597"/>
                  <a:pt x="1562986" y="814513"/>
                </a:cubicBezTo>
                <a:cubicBezTo>
                  <a:pt x="2241698" y="667429"/>
                  <a:pt x="3349255" y="1658029"/>
                  <a:pt x="4072269" y="1558792"/>
                </a:cubicBezTo>
                <a:cubicBezTo>
                  <a:pt x="4795283" y="1459555"/>
                  <a:pt x="5509436" y="476043"/>
                  <a:pt x="5901069" y="219090"/>
                </a:cubicBezTo>
                <a:cubicBezTo>
                  <a:pt x="6292702" y="-37864"/>
                  <a:pt x="6357383" y="-10397"/>
                  <a:pt x="6422065" y="17071"/>
                </a:cubicBezTo>
              </a:path>
            </a:pathLst>
          </a:cu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DAF1E51-77C0-606A-FD78-2EA461B73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8748"/>
            <a:ext cx="10515600" cy="1009651"/>
          </a:xfrm>
        </p:spPr>
        <p:txBody>
          <a:bodyPr>
            <a:normAutofit/>
          </a:bodyPr>
          <a:lstStyle/>
          <a:p>
            <a:r>
              <a:rPr lang="de-DE" dirty="0"/>
              <a:t>„Konjunktur“ – Die Wirtschaft entwickelt sich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B819745-5430-B630-4D1D-9D9896E8C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</a:t>
            </a:fld>
            <a:endParaRPr lang="de-AT"/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6C734E8B-EB78-6B60-C7A3-16B9A5683503}"/>
              </a:ext>
            </a:extLst>
          </p:cNvPr>
          <p:cNvCxnSpPr>
            <a:cxnSpLocks/>
          </p:cNvCxnSpPr>
          <p:nvPr/>
        </p:nvCxnSpPr>
        <p:spPr>
          <a:xfrm flipV="1">
            <a:off x="598484" y="2452012"/>
            <a:ext cx="0" cy="324000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FCFF04FC-D266-B9B6-6766-F8A20136A03A}"/>
              </a:ext>
            </a:extLst>
          </p:cNvPr>
          <p:cNvCxnSpPr>
            <a:cxnSpLocks/>
          </p:cNvCxnSpPr>
          <p:nvPr/>
        </p:nvCxnSpPr>
        <p:spPr>
          <a:xfrm>
            <a:off x="587851" y="5674557"/>
            <a:ext cx="5976000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DFB1BE4-D4E5-773D-5675-EC74C993CED3}"/>
              </a:ext>
            </a:extLst>
          </p:cNvPr>
          <p:cNvCxnSpPr>
            <a:cxnSpLocks/>
          </p:cNvCxnSpPr>
          <p:nvPr/>
        </p:nvCxnSpPr>
        <p:spPr>
          <a:xfrm flipV="1">
            <a:off x="630383" y="3253639"/>
            <a:ext cx="5843217" cy="2122333"/>
          </a:xfrm>
          <a:prstGeom prst="straightConnector1">
            <a:avLst/>
          </a:prstGeom>
          <a:ln w="19050">
            <a:solidFill>
              <a:srgbClr val="172C5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llipse 21">
            <a:extLst>
              <a:ext uri="{FF2B5EF4-FFF2-40B4-BE49-F238E27FC236}">
                <a16:creationId xmlns:a16="http://schemas.microsoft.com/office/drawing/2014/main" id="{7B679506-020F-6A14-CEEF-D5EB7BE771DD}"/>
              </a:ext>
            </a:extLst>
          </p:cNvPr>
          <p:cNvSpPr/>
          <p:nvPr/>
        </p:nvSpPr>
        <p:spPr>
          <a:xfrm>
            <a:off x="1284915" y="4229511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878D3143-5F93-3188-6E4D-0A4821809C94}"/>
              </a:ext>
            </a:extLst>
          </p:cNvPr>
          <p:cNvCxnSpPr>
            <a:cxnSpLocks/>
            <a:stCxn id="22" idx="0"/>
          </p:cNvCxnSpPr>
          <p:nvPr/>
        </p:nvCxnSpPr>
        <p:spPr>
          <a:xfrm flipV="1">
            <a:off x="1338915" y="3218809"/>
            <a:ext cx="0" cy="1010702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eck 29">
            <a:extLst>
              <a:ext uri="{FF2B5EF4-FFF2-40B4-BE49-F238E27FC236}">
                <a16:creationId xmlns:a16="http://schemas.microsoft.com/office/drawing/2014/main" id="{104B9194-BD0B-5B30-2E91-1D57AD35A473}"/>
              </a:ext>
            </a:extLst>
          </p:cNvPr>
          <p:cNvSpPr/>
          <p:nvPr/>
        </p:nvSpPr>
        <p:spPr>
          <a:xfrm>
            <a:off x="672915" y="2859814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5268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67932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258142" y="-31055"/>
                  <a:pt x="382127" y="-13370"/>
                  <a:pt x="652680" y="0"/>
                </a:cubicBezTo>
                <a:cubicBezTo>
                  <a:pt x="923233" y="13370"/>
                  <a:pt x="1148879" y="-25579"/>
                  <a:pt x="1332000" y="0"/>
                </a:cubicBezTo>
                <a:cubicBezTo>
                  <a:pt x="1319325" y="130959"/>
                  <a:pt x="1349181" y="192654"/>
                  <a:pt x="1332000" y="358995"/>
                </a:cubicBezTo>
                <a:cubicBezTo>
                  <a:pt x="1016183" y="379758"/>
                  <a:pt x="875610" y="365159"/>
                  <a:pt x="679320" y="358995"/>
                </a:cubicBezTo>
                <a:cubicBezTo>
                  <a:pt x="483030" y="352831"/>
                  <a:pt x="178417" y="348307"/>
                  <a:pt x="0" y="358995"/>
                </a:cubicBezTo>
                <a:cubicBezTo>
                  <a:pt x="-10913" y="245936"/>
                  <a:pt x="-17523" y="136821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153813" y="-6936"/>
                  <a:pt x="370467" y="-28891"/>
                  <a:pt x="639360" y="0"/>
                </a:cubicBezTo>
                <a:cubicBezTo>
                  <a:pt x="908253" y="28891"/>
                  <a:pt x="1066498" y="33229"/>
                  <a:pt x="1332000" y="0"/>
                </a:cubicBezTo>
                <a:cubicBezTo>
                  <a:pt x="1323162" y="131214"/>
                  <a:pt x="1330323" y="199213"/>
                  <a:pt x="1332000" y="358995"/>
                </a:cubicBezTo>
                <a:cubicBezTo>
                  <a:pt x="1105383" y="368052"/>
                  <a:pt x="968802" y="387383"/>
                  <a:pt x="705960" y="358995"/>
                </a:cubicBezTo>
                <a:cubicBezTo>
                  <a:pt x="443118" y="330607"/>
                  <a:pt x="256994" y="357371"/>
                  <a:pt x="0" y="358995"/>
                </a:cubicBezTo>
                <a:cubicBezTo>
                  <a:pt x="-2872" y="251744"/>
                  <a:pt x="10835" y="126098"/>
                  <a:pt x="0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242560103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bg1"/>
                </a:solidFill>
              </a:rPr>
              <a:t>Aufschwung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B18442E6-B732-30DE-88F7-FE10F8A849CB}"/>
              </a:ext>
            </a:extLst>
          </p:cNvPr>
          <p:cNvSpPr txBox="1"/>
          <p:nvPr/>
        </p:nvSpPr>
        <p:spPr>
          <a:xfrm>
            <a:off x="101821" y="245201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BIP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B71F782-2890-CDB4-5444-17C3DD9DA795}"/>
              </a:ext>
            </a:extLst>
          </p:cNvPr>
          <p:cNvSpPr txBox="1"/>
          <p:nvPr/>
        </p:nvSpPr>
        <p:spPr>
          <a:xfrm>
            <a:off x="6362614" y="5678630"/>
            <a:ext cx="533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Zeit</a:t>
            </a:r>
          </a:p>
        </p:txBody>
      </p:sp>
      <p:sp>
        <p:nvSpPr>
          <p:cNvPr id="82" name="Rechteck: abgerundete Ecken 81">
            <a:extLst>
              <a:ext uri="{FF2B5EF4-FFF2-40B4-BE49-F238E27FC236}">
                <a16:creationId xmlns:a16="http://schemas.microsoft.com/office/drawing/2014/main" id="{7A21FDC8-22A7-9FA1-E347-DCAAF21C30BE}"/>
              </a:ext>
            </a:extLst>
          </p:cNvPr>
          <p:cNvSpPr/>
          <p:nvPr/>
        </p:nvSpPr>
        <p:spPr>
          <a:xfrm>
            <a:off x="7124703" y="1920369"/>
            <a:ext cx="4746492" cy="72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Private Haushalte fragen mehr nach</a:t>
            </a:r>
          </a:p>
        </p:txBody>
      </p:sp>
      <p:grpSp>
        <p:nvGrpSpPr>
          <p:cNvPr id="93" name="Gruppieren 92">
            <a:extLst>
              <a:ext uri="{FF2B5EF4-FFF2-40B4-BE49-F238E27FC236}">
                <a16:creationId xmlns:a16="http://schemas.microsoft.com/office/drawing/2014/main" id="{1C08ED77-A1BC-3F87-1A32-2814DD925339}"/>
              </a:ext>
            </a:extLst>
          </p:cNvPr>
          <p:cNvGrpSpPr>
            <a:grpSpLocks noChangeAspect="1"/>
          </p:cNvGrpSpPr>
          <p:nvPr/>
        </p:nvGrpSpPr>
        <p:grpSpPr>
          <a:xfrm>
            <a:off x="7072027" y="2313272"/>
            <a:ext cx="882102" cy="872905"/>
            <a:chOff x="1622786" y="1742629"/>
            <a:chExt cx="4435191" cy="4388949"/>
          </a:xfrm>
        </p:grpSpPr>
        <p:grpSp>
          <p:nvGrpSpPr>
            <p:cNvPr id="94" name="Gruppieren 93">
              <a:extLst>
                <a:ext uri="{FF2B5EF4-FFF2-40B4-BE49-F238E27FC236}">
                  <a16:creationId xmlns:a16="http://schemas.microsoft.com/office/drawing/2014/main" id="{337CD8CD-2912-4D84-2478-C886DEF7BC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107" name="Grafik 106" descr="Ein Junge, der nach oben zeigt">
                <a:extLst>
                  <a:ext uri="{FF2B5EF4-FFF2-40B4-BE49-F238E27FC236}">
                    <a16:creationId xmlns:a16="http://schemas.microsoft.com/office/drawing/2014/main" id="{964432F0-7396-DEED-FF57-C761C9E74E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108" name="Grafik 107" descr="Mann mit welligem Haar">
                <a:extLst>
                  <a:ext uri="{FF2B5EF4-FFF2-40B4-BE49-F238E27FC236}">
                    <a16:creationId xmlns:a16="http://schemas.microsoft.com/office/drawing/2014/main" id="{3AD2D7C5-AE14-FFA9-DE87-94697A1FB8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109" name="Grafik 108" descr="Ein lächelndes Gesicht">
                <a:extLst>
                  <a:ext uri="{FF2B5EF4-FFF2-40B4-BE49-F238E27FC236}">
                    <a16:creationId xmlns:a16="http://schemas.microsoft.com/office/drawing/2014/main" id="{82523166-5B7D-A174-5E62-3B0B69FF4D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95" name="Gruppieren 94">
              <a:extLst>
                <a:ext uri="{FF2B5EF4-FFF2-40B4-BE49-F238E27FC236}">
                  <a16:creationId xmlns:a16="http://schemas.microsoft.com/office/drawing/2014/main" id="{467B291C-5241-4FDE-3138-A07896677BA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104" name="Grafik 103" descr="Mann mit Händen in der Tasche">
                <a:extLst>
                  <a:ext uri="{FF2B5EF4-FFF2-40B4-BE49-F238E27FC236}">
                    <a16:creationId xmlns:a16="http://schemas.microsoft.com/office/drawing/2014/main" id="{E9CD4BEB-B844-6692-E2FA-D133B5F50E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105" name="Grafik 104" descr="Kind mit kurzen Haaren">
                <a:extLst>
                  <a:ext uri="{FF2B5EF4-FFF2-40B4-BE49-F238E27FC236}">
                    <a16:creationId xmlns:a16="http://schemas.microsoft.com/office/drawing/2014/main" id="{EDF408F3-5F08-17B4-0B7F-78A6AB1DB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106" name="Grafik 105" descr="Gesicht eines alten Mannes">
                <a:extLst>
                  <a:ext uri="{FF2B5EF4-FFF2-40B4-BE49-F238E27FC236}">
                    <a16:creationId xmlns:a16="http://schemas.microsoft.com/office/drawing/2014/main" id="{8BE2933A-222C-6780-E607-071DB20BFD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96" name="Gruppieren 95">
              <a:extLst>
                <a:ext uri="{FF2B5EF4-FFF2-40B4-BE49-F238E27FC236}">
                  <a16:creationId xmlns:a16="http://schemas.microsoft.com/office/drawing/2014/main" id="{1CA857D9-B0E1-AE1B-2354-672923B952C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101" name="Grafik 100" descr="Mädchen mit Kleid">
                <a:extLst>
                  <a:ext uri="{FF2B5EF4-FFF2-40B4-BE49-F238E27FC236}">
                    <a16:creationId xmlns:a16="http://schemas.microsoft.com/office/drawing/2014/main" id="{ACAD5DAB-E99F-3DF5-0C80-FD66108262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102" name="Grafik 101" descr="Eine Frau mit anliegend geflochtenen Zöpfen">
                <a:extLst>
                  <a:ext uri="{FF2B5EF4-FFF2-40B4-BE49-F238E27FC236}">
                    <a16:creationId xmlns:a16="http://schemas.microsoft.com/office/drawing/2014/main" id="{BCB1E4F4-4C1F-2C0C-6B59-A3B4B31B1A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103" name="Grafik 102" descr="Das Gesicht einer Frau">
                <a:extLst>
                  <a:ext uri="{FF2B5EF4-FFF2-40B4-BE49-F238E27FC236}">
                    <a16:creationId xmlns:a16="http://schemas.microsoft.com/office/drawing/2014/main" id="{5FBD9969-5EB3-EA3E-57CA-0071C11390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97" name="Gruppieren 96">
              <a:extLst>
                <a:ext uri="{FF2B5EF4-FFF2-40B4-BE49-F238E27FC236}">
                  <a16:creationId xmlns:a16="http://schemas.microsoft.com/office/drawing/2014/main" id="{411AA5A4-062C-AE59-98B1-7863B19E8E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98" name="Grafik 97" descr="Frau mit einem Gehstock">
                <a:extLst>
                  <a:ext uri="{FF2B5EF4-FFF2-40B4-BE49-F238E27FC236}">
                    <a16:creationId xmlns:a16="http://schemas.microsoft.com/office/drawing/2014/main" id="{B3BE805F-0EE6-5CE6-7D24-610A36A82C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99" name="Grafik 98" descr="Eine Frau mit Ponyfrisur">
                <a:extLst>
                  <a:ext uri="{FF2B5EF4-FFF2-40B4-BE49-F238E27FC236}">
                    <a16:creationId xmlns:a16="http://schemas.microsoft.com/office/drawing/2014/main" id="{3C588231-86B9-C0AA-74B8-DC53B3D4B4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100" name="Grafik 99" descr="Eine lächelnde Frau">
                <a:extLst>
                  <a:ext uri="{FF2B5EF4-FFF2-40B4-BE49-F238E27FC236}">
                    <a16:creationId xmlns:a16="http://schemas.microsoft.com/office/drawing/2014/main" id="{4D4521E6-2021-887C-02D2-34B707829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83" name="Rechteck: abgerundete Ecken 82">
            <a:extLst>
              <a:ext uri="{FF2B5EF4-FFF2-40B4-BE49-F238E27FC236}">
                <a16:creationId xmlns:a16="http://schemas.microsoft.com/office/drawing/2014/main" id="{2FBB9640-FD62-6B09-0B9C-CCA33FF508E0}"/>
              </a:ext>
            </a:extLst>
          </p:cNvPr>
          <p:cNvSpPr/>
          <p:nvPr/>
        </p:nvSpPr>
        <p:spPr>
          <a:xfrm>
            <a:off x="7139263" y="3231861"/>
            <a:ext cx="4746492" cy="900000"/>
          </a:xfrm>
          <a:prstGeom prst="roundRect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Unternehmen produzieren mehr</a:t>
            </a:r>
          </a:p>
          <a:p>
            <a:pPr algn="ctr"/>
            <a:r>
              <a:rPr lang="de-DE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i="1" dirty="0">
                <a:solidFill>
                  <a:schemeClr val="tx1"/>
                </a:solidFill>
                <a:sym typeface="Wingdings" panose="05000000000000000000" pitchFamily="2" charset="2"/>
              </a:rPr>
              <a:t>Mehr Arbeitsplätze entstehen</a:t>
            </a:r>
            <a:endParaRPr lang="de-DE" i="1" dirty="0">
              <a:solidFill>
                <a:schemeClr val="tx1"/>
              </a:solidFill>
            </a:endParaRPr>
          </a:p>
        </p:txBody>
      </p: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0CBBD518-04FA-78BE-7F22-446C6E7FDB32}"/>
              </a:ext>
            </a:extLst>
          </p:cNvPr>
          <p:cNvGrpSpPr>
            <a:grpSpLocks noChangeAspect="1"/>
          </p:cNvGrpSpPr>
          <p:nvPr/>
        </p:nvGrpSpPr>
        <p:grpSpPr>
          <a:xfrm>
            <a:off x="11277415" y="3479645"/>
            <a:ext cx="582867" cy="979296"/>
            <a:chOff x="9875054" y="2607486"/>
            <a:chExt cx="1714144" cy="2880000"/>
          </a:xfrm>
        </p:grpSpPr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8F581508-F1A2-C874-592F-1E5C5A4DA6B1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90" name="Grafik 89" descr="Mann mit langen Ärmeln">
                <a:extLst>
                  <a:ext uri="{FF2B5EF4-FFF2-40B4-BE49-F238E27FC236}">
                    <a16:creationId xmlns:a16="http://schemas.microsoft.com/office/drawing/2014/main" id="{9D112260-99B8-553B-CCA3-4F0403E7C8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91" name="Grafik 90" descr="Junge mit dichtem Haar">
                <a:extLst>
                  <a:ext uri="{FF2B5EF4-FFF2-40B4-BE49-F238E27FC236}">
                    <a16:creationId xmlns:a16="http://schemas.microsoft.com/office/drawing/2014/main" id="{8A4406F7-C8BC-40F6-7E86-ACFA2863F5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92" name="Grafik 91" descr="Ein lächelndes Gesicht">
                <a:extLst>
                  <a:ext uri="{FF2B5EF4-FFF2-40B4-BE49-F238E27FC236}">
                    <a16:creationId xmlns:a16="http://schemas.microsoft.com/office/drawing/2014/main" id="{15B59ECC-EAD9-4238-DB15-50055D3A26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B7902904-78E1-76E2-5B36-7ECD2ABF592F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87" name="Grafik 86" descr="Frau mit verschränkten Armen">
                <a:extLst>
                  <a:ext uri="{FF2B5EF4-FFF2-40B4-BE49-F238E27FC236}">
                    <a16:creationId xmlns:a16="http://schemas.microsoft.com/office/drawing/2014/main" id="{F0AF5E3D-7B7A-F336-2CD3-EFB1411B2F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88" name="Grafik 87" descr="Frau mit langen lockigen Haaren">
                <a:extLst>
                  <a:ext uri="{FF2B5EF4-FFF2-40B4-BE49-F238E27FC236}">
                    <a16:creationId xmlns:a16="http://schemas.microsoft.com/office/drawing/2014/main" id="{D8D094D3-BBA9-8E4F-4861-60AE420F71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89" name="Grafik 88" descr="Ein glückliches Gesicht">
                <a:extLst>
                  <a:ext uri="{FF2B5EF4-FFF2-40B4-BE49-F238E27FC236}">
                    <a16:creationId xmlns:a16="http://schemas.microsoft.com/office/drawing/2014/main" id="{06359361-6F02-2025-E821-93450CDC15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sp>
        <p:nvSpPr>
          <p:cNvPr id="110" name="Rechteck: abgerundete Ecken 109">
            <a:extLst>
              <a:ext uri="{FF2B5EF4-FFF2-40B4-BE49-F238E27FC236}">
                <a16:creationId xmlns:a16="http://schemas.microsoft.com/office/drawing/2014/main" id="{0646B5D1-FED5-8393-79DF-542D5D162099}"/>
              </a:ext>
            </a:extLst>
          </p:cNvPr>
          <p:cNvSpPr/>
          <p:nvPr/>
        </p:nvSpPr>
        <p:spPr>
          <a:xfrm>
            <a:off x="7139263" y="4754426"/>
            <a:ext cx="4746492" cy="90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Private Haushalte erhalten höheres Einkommen </a:t>
            </a:r>
            <a:r>
              <a:rPr lang="de-DE" dirty="0">
                <a:solidFill>
                  <a:schemeClr val="tx1"/>
                </a:solidFill>
                <a:sym typeface="Wingdings" panose="05000000000000000000" pitchFamily="2" charset="2"/>
              </a:rPr>
              <a:t> mehr </a:t>
            </a:r>
            <a:r>
              <a:rPr lang="de-DE" dirty="0">
                <a:solidFill>
                  <a:schemeClr val="tx1"/>
                </a:solidFill>
              </a:rPr>
              <a:t>Geld zur Verfügung</a:t>
            </a:r>
          </a:p>
        </p:txBody>
      </p:sp>
      <p:grpSp>
        <p:nvGrpSpPr>
          <p:cNvPr id="111" name="Gruppieren 110">
            <a:extLst>
              <a:ext uri="{FF2B5EF4-FFF2-40B4-BE49-F238E27FC236}">
                <a16:creationId xmlns:a16="http://schemas.microsoft.com/office/drawing/2014/main" id="{3F17D88E-6BE8-858A-998A-0B8307149CE3}"/>
              </a:ext>
            </a:extLst>
          </p:cNvPr>
          <p:cNvGrpSpPr>
            <a:grpSpLocks noChangeAspect="1"/>
          </p:cNvGrpSpPr>
          <p:nvPr/>
        </p:nvGrpSpPr>
        <p:grpSpPr>
          <a:xfrm>
            <a:off x="7147545" y="5220452"/>
            <a:ext cx="769402" cy="761380"/>
            <a:chOff x="1622786" y="1742629"/>
            <a:chExt cx="4435191" cy="4388949"/>
          </a:xfrm>
        </p:grpSpPr>
        <p:grpSp>
          <p:nvGrpSpPr>
            <p:cNvPr id="112" name="Gruppieren 111">
              <a:extLst>
                <a:ext uri="{FF2B5EF4-FFF2-40B4-BE49-F238E27FC236}">
                  <a16:creationId xmlns:a16="http://schemas.microsoft.com/office/drawing/2014/main" id="{97D98275-FD0E-01D7-2564-3EAF8016C75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125" name="Grafik 124" descr="Ein Junge, der nach oben zeigt">
                <a:extLst>
                  <a:ext uri="{FF2B5EF4-FFF2-40B4-BE49-F238E27FC236}">
                    <a16:creationId xmlns:a16="http://schemas.microsoft.com/office/drawing/2014/main" id="{7DFC6579-A894-AFA4-FB43-FA87034C4C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126" name="Grafik 125" descr="Mann mit welligem Haar">
                <a:extLst>
                  <a:ext uri="{FF2B5EF4-FFF2-40B4-BE49-F238E27FC236}">
                    <a16:creationId xmlns:a16="http://schemas.microsoft.com/office/drawing/2014/main" id="{FF6C9038-BCE7-20B0-9269-8AFF7BA78D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127" name="Grafik 126" descr="Ein lächelndes Gesicht">
                <a:extLst>
                  <a:ext uri="{FF2B5EF4-FFF2-40B4-BE49-F238E27FC236}">
                    <a16:creationId xmlns:a16="http://schemas.microsoft.com/office/drawing/2014/main" id="{3737192A-6E4A-9AEC-253F-F09B670839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113" name="Gruppieren 112">
              <a:extLst>
                <a:ext uri="{FF2B5EF4-FFF2-40B4-BE49-F238E27FC236}">
                  <a16:creationId xmlns:a16="http://schemas.microsoft.com/office/drawing/2014/main" id="{D446E4B9-C523-125E-2876-7A213808E6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122" name="Grafik 121" descr="Mann mit Händen in der Tasche">
                <a:extLst>
                  <a:ext uri="{FF2B5EF4-FFF2-40B4-BE49-F238E27FC236}">
                    <a16:creationId xmlns:a16="http://schemas.microsoft.com/office/drawing/2014/main" id="{7669007B-5DBF-F6A9-46C1-FF89CCBD96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123" name="Grafik 122" descr="Kind mit kurzen Haaren">
                <a:extLst>
                  <a:ext uri="{FF2B5EF4-FFF2-40B4-BE49-F238E27FC236}">
                    <a16:creationId xmlns:a16="http://schemas.microsoft.com/office/drawing/2014/main" id="{FE122210-6825-CE34-11F7-8530EA941F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124" name="Grafik 123" descr="Gesicht eines alten Mannes">
                <a:extLst>
                  <a:ext uri="{FF2B5EF4-FFF2-40B4-BE49-F238E27FC236}">
                    <a16:creationId xmlns:a16="http://schemas.microsoft.com/office/drawing/2014/main" id="{55CCA7B9-870A-8194-B6F2-B1E50C0519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114" name="Gruppieren 113">
              <a:extLst>
                <a:ext uri="{FF2B5EF4-FFF2-40B4-BE49-F238E27FC236}">
                  <a16:creationId xmlns:a16="http://schemas.microsoft.com/office/drawing/2014/main" id="{A9D0F8D6-2FF9-3623-D191-AB2D543650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119" name="Grafik 118" descr="Mädchen mit Kleid">
                <a:extLst>
                  <a:ext uri="{FF2B5EF4-FFF2-40B4-BE49-F238E27FC236}">
                    <a16:creationId xmlns:a16="http://schemas.microsoft.com/office/drawing/2014/main" id="{8E783EDF-3409-9D51-6061-3F2D2650A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120" name="Grafik 119" descr="Eine Frau mit anliegend geflochtenen Zöpfen">
                <a:extLst>
                  <a:ext uri="{FF2B5EF4-FFF2-40B4-BE49-F238E27FC236}">
                    <a16:creationId xmlns:a16="http://schemas.microsoft.com/office/drawing/2014/main" id="{B762D0BD-AE5C-25D5-5FD7-B95C5FB540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121" name="Grafik 120" descr="Das Gesicht einer Frau">
                <a:extLst>
                  <a:ext uri="{FF2B5EF4-FFF2-40B4-BE49-F238E27FC236}">
                    <a16:creationId xmlns:a16="http://schemas.microsoft.com/office/drawing/2014/main" id="{3D6A5187-860E-29E9-A35B-1C6AF9EB63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115" name="Gruppieren 114">
              <a:extLst>
                <a:ext uri="{FF2B5EF4-FFF2-40B4-BE49-F238E27FC236}">
                  <a16:creationId xmlns:a16="http://schemas.microsoft.com/office/drawing/2014/main" id="{503C5FDA-33F2-4C92-60FB-6D7C5ABCA7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116" name="Grafik 115" descr="Frau mit einem Gehstock">
                <a:extLst>
                  <a:ext uri="{FF2B5EF4-FFF2-40B4-BE49-F238E27FC236}">
                    <a16:creationId xmlns:a16="http://schemas.microsoft.com/office/drawing/2014/main" id="{C127E60E-0EDA-2A11-B883-70C8434E59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117" name="Grafik 116" descr="Eine Frau mit Ponyfrisur">
                <a:extLst>
                  <a:ext uri="{FF2B5EF4-FFF2-40B4-BE49-F238E27FC236}">
                    <a16:creationId xmlns:a16="http://schemas.microsoft.com/office/drawing/2014/main" id="{1A08572F-2A9D-ABDC-52C1-12EBC1919C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118" name="Grafik 117" descr="Eine lächelnde Frau">
                <a:extLst>
                  <a:ext uri="{FF2B5EF4-FFF2-40B4-BE49-F238E27FC236}">
                    <a16:creationId xmlns:a16="http://schemas.microsoft.com/office/drawing/2014/main" id="{E8F9EA10-2B94-D6E4-CCDF-01E6C56AE5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129" name="Pfeil: nach rechts gekrümmt 128">
            <a:extLst>
              <a:ext uri="{FF2B5EF4-FFF2-40B4-BE49-F238E27FC236}">
                <a16:creationId xmlns:a16="http://schemas.microsoft.com/office/drawing/2014/main" id="{705751CD-1F6A-F008-6B94-DCA99584DB64}"/>
              </a:ext>
            </a:extLst>
          </p:cNvPr>
          <p:cNvSpPr/>
          <p:nvPr/>
        </p:nvSpPr>
        <p:spPr>
          <a:xfrm flipV="1">
            <a:off x="6415865" y="2983822"/>
            <a:ext cx="731520" cy="1986918"/>
          </a:xfrm>
          <a:prstGeom prst="curved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30" name="Pfeil: nach unten 129">
            <a:extLst>
              <a:ext uri="{FF2B5EF4-FFF2-40B4-BE49-F238E27FC236}">
                <a16:creationId xmlns:a16="http://schemas.microsoft.com/office/drawing/2014/main" id="{05255CFC-8A64-7494-611D-6631A0F3E5E8}"/>
              </a:ext>
            </a:extLst>
          </p:cNvPr>
          <p:cNvSpPr/>
          <p:nvPr/>
        </p:nvSpPr>
        <p:spPr>
          <a:xfrm>
            <a:off x="9336570" y="2651530"/>
            <a:ext cx="360000" cy="5400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1" name="Pfeil: nach unten 130">
            <a:extLst>
              <a:ext uri="{FF2B5EF4-FFF2-40B4-BE49-F238E27FC236}">
                <a16:creationId xmlns:a16="http://schemas.microsoft.com/office/drawing/2014/main" id="{4E68CDBE-4FD1-3A0A-1096-7453ACD21BF9}"/>
              </a:ext>
            </a:extLst>
          </p:cNvPr>
          <p:cNvSpPr/>
          <p:nvPr/>
        </p:nvSpPr>
        <p:spPr>
          <a:xfrm>
            <a:off x="9336570" y="4173366"/>
            <a:ext cx="360000" cy="5400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33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22" grpId="0" animBg="1"/>
      <p:bldP spid="30" grpId="0" animBg="1"/>
      <p:bldP spid="82" grpId="0" animBg="1"/>
      <p:bldP spid="83" grpId="0" animBg="1"/>
      <p:bldP spid="110" grpId="0" animBg="1"/>
      <p:bldP spid="129" grpId="0" animBg="1"/>
      <p:bldP spid="130" grpId="0" animBg="1"/>
      <p:bldP spid="1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78DB3-6EAE-D900-A014-FB0222A0A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hteck 127">
            <a:extLst>
              <a:ext uri="{FF2B5EF4-FFF2-40B4-BE49-F238E27FC236}">
                <a16:creationId xmlns:a16="http://schemas.microsoft.com/office/drawing/2014/main" id="{AABD89A5-6187-4EF0-D202-A9E732F2A421}"/>
              </a:ext>
            </a:extLst>
          </p:cNvPr>
          <p:cNvSpPr/>
          <p:nvPr/>
        </p:nvSpPr>
        <p:spPr>
          <a:xfrm>
            <a:off x="6896478" y="1807536"/>
            <a:ext cx="5159230" cy="4240423"/>
          </a:xfrm>
          <a:prstGeom prst="rect">
            <a:avLst/>
          </a:prstGeom>
          <a:noFill/>
          <a:ln w="19050">
            <a:solidFill>
              <a:srgbClr val="F177C3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: Form 35">
            <a:extLst>
              <a:ext uri="{FF2B5EF4-FFF2-40B4-BE49-F238E27FC236}">
                <a16:creationId xmlns:a16="http://schemas.microsoft.com/office/drawing/2014/main" id="{BF72A50F-F3FA-36C8-93C8-A747A8C2CAD2}"/>
              </a:ext>
            </a:extLst>
          </p:cNvPr>
          <p:cNvSpPr/>
          <p:nvPr/>
        </p:nvSpPr>
        <p:spPr>
          <a:xfrm>
            <a:off x="641018" y="2696563"/>
            <a:ext cx="5824525" cy="2955853"/>
          </a:xfrm>
          <a:custGeom>
            <a:avLst/>
            <a:gdLst>
              <a:gd name="connsiteX0" fmla="*/ 0 w 6422065"/>
              <a:gd name="connsiteY0" fmla="*/ 2441295 h 2441295"/>
              <a:gd name="connsiteX1" fmla="*/ 1562986 w 6422065"/>
              <a:gd name="connsiteY1" fmla="*/ 814513 h 2441295"/>
              <a:gd name="connsiteX2" fmla="*/ 4072269 w 6422065"/>
              <a:gd name="connsiteY2" fmla="*/ 1558792 h 2441295"/>
              <a:gd name="connsiteX3" fmla="*/ 5901069 w 6422065"/>
              <a:gd name="connsiteY3" fmla="*/ 219090 h 2441295"/>
              <a:gd name="connsiteX4" fmla="*/ 6422065 w 6422065"/>
              <a:gd name="connsiteY4" fmla="*/ 17071 h 244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065" h="2441295">
                <a:moveTo>
                  <a:pt x="0" y="2441295"/>
                </a:moveTo>
                <a:cubicBezTo>
                  <a:pt x="442137" y="1701446"/>
                  <a:pt x="884274" y="961597"/>
                  <a:pt x="1562986" y="814513"/>
                </a:cubicBezTo>
                <a:cubicBezTo>
                  <a:pt x="2241698" y="667429"/>
                  <a:pt x="3349255" y="1658029"/>
                  <a:pt x="4072269" y="1558792"/>
                </a:cubicBezTo>
                <a:cubicBezTo>
                  <a:pt x="4795283" y="1459555"/>
                  <a:pt x="5509436" y="476043"/>
                  <a:pt x="5901069" y="219090"/>
                </a:cubicBezTo>
                <a:cubicBezTo>
                  <a:pt x="6292702" y="-37864"/>
                  <a:pt x="6357383" y="-10397"/>
                  <a:pt x="6422065" y="17071"/>
                </a:cubicBezTo>
              </a:path>
            </a:pathLst>
          </a:cu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763363-892A-D745-7F15-69888A1E4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</a:t>
            </a:fld>
            <a:endParaRPr lang="de-AT"/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0D8F7FD1-4481-80B5-37A1-EA6521ABFA1A}"/>
              </a:ext>
            </a:extLst>
          </p:cNvPr>
          <p:cNvCxnSpPr>
            <a:cxnSpLocks/>
          </p:cNvCxnSpPr>
          <p:nvPr/>
        </p:nvCxnSpPr>
        <p:spPr>
          <a:xfrm flipV="1">
            <a:off x="598484" y="2452012"/>
            <a:ext cx="0" cy="324000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B7EAF7E9-F0F2-7134-2476-5C641F868844}"/>
              </a:ext>
            </a:extLst>
          </p:cNvPr>
          <p:cNvCxnSpPr>
            <a:cxnSpLocks/>
          </p:cNvCxnSpPr>
          <p:nvPr/>
        </p:nvCxnSpPr>
        <p:spPr>
          <a:xfrm>
            <a:off x="587851" y="5674557"/>
            <a:ext cx="5976000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44766504-4E06-925C-8642-1053D36A1A6E}"/>
              </a:ext>
            </a:extLst>
          </p:cNvPr>
          <p:cNvCxnSpPr>
            <a:cxnSpLocks/>
          </p:cNvCxnSpPr>
          <p:nvPr/>
        </p:nvCxnSpPr>
        <p:spPr>
          <a:xfrm flipV="1">
            <a:off x="630383" y="3253639"/>
            <a:ext cx="5843217" cy="2122333"/>
          </a:xfrm>
          <a:prstGeom prst="straightConnector1">
            <a:avLst/>
          </a:prstGeom>
          <a:ln w="19050">
            <a:solidFill>
              <a:srgbClr val="172C5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>
            <a:extLst>
              <a:ext uri="{FF2B5EF4-FFF2-40B4-BE49-F238E27FC236}">
                <a16:creationId xmlns:a16="http://schemas.microsoft.com/office/drawing/2014/main" id="{3E22FC62-5041-13B1-9008-32876739A724}"/>
              </a:ext>
            </a:extLst>
          </p:cNvPr>
          <p:cNvSpPr txBox="1"/>
          <p:nvPr/>
        </p:nvSpPr>
        <p:spPr>
          <a:xfrm>
            <a:off x="101821" y="245201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BIP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EA1D9D04-E1C6-B461-66F0-778D0B4E9C43}"/>
              </a:ext>
            </a:extLst>
          </p:cNvPr>
          <p:cNvSpPr txBox="1"/>
          <p:nvPr/>
        </p:nvSpPr>
        <p:spPr>
          <a:xfrm>
            <a:off x="6362614" y="5678630"/>
            <a:ext cx="533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Zeit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0147BC6-5DCA-8468-51D6-961747ACCEE1}"/>
              </a:ext>
            </a:extLst>
          </p:cNvPr>
          <p:cNvSpPr/>
          <p:nvPr/>
        </p:nvSpPr>
        <p:spPr>
          <a:xfrm>
            <a:off x="1284915" y="4229511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94C1A20F-23AD-A2C5-4A5B-8A0697DE528C}"/>
              </a:ext>
            </a:extLst>
          </p:cNvPr>
          <p:cNvCxnSpPr>
            <a:cxnSpLocks/>
            <a:stCxn id="19" idx="0"/>
          </p:cNvCxnSpPr>
          <p:nvPr/>
        </p:nvCxnSpPr>
        <p:spPr>
          <a:xfrm flipV="1">
            <a:off x="1338915" y="3218809"/>
            <a:ext cx="0" cy="1010702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81E48AF6-4246-F64F-DE2C-73914C150F8A}"/>
              </a:ext>
            </a:extLst>
          </p:cNvPr>
          <p:cNvSpPr/>
          <p:nvPr/>
        </p:nvSpPr>
        <p:spPr>
          <a:xfrm>
            <a:off x="672915" y="2859814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5268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70596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193287" y="12740"/>
                  <a:pt x="404092" y="689"/>
                  <a:pt x="652680" y="0"/>
                </a:cubicBezTo>
                <a:cubicBezTo>
                  <a:pt x="901268" y="-689"/>
                  <a:pt x="1089676" y="-15971"/>
                  <a:pt x="1332000" y="0"/>
                </a:cubicBezTo>
                <a:cubicBezTo>
                  <a:pt x="1347269" y="110029"/>
                  <a:pt x="1342594" y="210937"/>
                  <a:pt x="1332000" y="358995"/>
                </a:cubicBezTo>
                <a:cubicBezTo>
                  <a:pt x="1047218" y="386700"/>
                  <a:pt x="863331" y="348485"/>
                  <a:pt x="705960" y="358995"/>
                </a:cubicBezTo>
                <a:cubicBezTo>
                  <a:pt x="548589" y="369505"/>
                  <a:pt x="167738" y="351665"/>
                  <a:pt x="0" y="358995"/>
                </a:cubicBezTo>
                <a:cubicBezTo>
                  <a:pt x="-3701" y="216600"/>
                  <a:pt x="1408" y="171484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189433" y="-7339"/>
                  <a:pt x="485320" y="2622"/>
                  <a:pt x="639360" y="0"/>
                </a:cubicBezTo>
                <a:cubicBezTo>
                  <a:pt x="793400" y="-2622"/>
                  <a:pt x="1117489" y="18764"/>
                  <a:pt x="1332000" y="0"/>
                </a:cubicBezTo>
                <a:cubicBezTo>
                  <a:pt x="1316351" y="80986"/>
                  <a:pt x="1345156" y="258059"/>
                  <a:pt x="1332000" y="358995"/>
                </a:cubicBezTo>
                <a:cubicBezTo>
                  <a:pt x="1188356" y="369017"/>
                  <a:pt x="967783" y="334643"/>
                  <a:pt x="679320" y="358995"/>
                </a:cubicBezTo>
                <a:cubicBezTo>
                  <a:pt x="390857" y="383347"/>
                  <a:pt x="202554" y="392667"/>
                  <a:pt x="0" y="358995"/>
                </a:cubicBezTo>
                <a:cubicBezTo>
                  <a:pt x="-13121" y="213065"/>
                  <a:pt x="17260" y="165286"/>
                  <a:pt x="0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235713604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bg1"/>
                </a:solidFill>
              </a:rPr>
              <a:t>Aufschwung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E1B66018-912B-17EB-7836-37A9528D4F46}"/>
              </a:ext>
            </a:extLst>
          </p:cNvPr>
          <p:cNvSpPr/>
          <p:nvPr/>
        </p:nvSpPr>
        <p:spPr>
          <a:xfrm>
            <a:off x="2112915" y="3609772"/>
            <a:ext cx="108000" cy="108000"/>
          </a:xfrm>
          <a:prstGeom prst="ellipse">
            <a:avLst/>
          </a:prstGeom>
          <a:solidFill>
            <a:srgbClr val="F177C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2B08B9DE-9F50-F2D2-A467-34C679F9C7BF}"/>
              </a:ext>
            </a:extLst>
          </p:cNvPr>
          <p:cNvCxnSpPr>
            <a:cxnSpLocks/>
            <a:stCxn id="23" idx="4"/>
          </p:cNvCxnSpPr>
          <p:nvPr/>
        </p:nvCxnSpPr>
        <p:spPr>
          <a:xfrm>
            <a:off x="2166915" y="3717772"/>
            <a:ext cx="10633" cy="738826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hteck 25">
            <a:extLst>
              <a:ext uri="{FF2B5EF4-FFF2-40B4-BE49-F238E27FC236}">
                <a16:creationId xmlns:a16="http://schemas.microsoft.com/office/drawing/2014/main" id="{3A8EE279-4D65-ABCE-1945-D0D87A108930}"/>
              </a:ext>
            </a:extLst>
          </p:cNvPr>
          <p:cNvSpPr/>
          <p:nvPr/>
        </p:nvSpPr>
        <p:spPr>
          <a:xfrm>
            <a:off x="1295548" y="4456598"/>
            <a:ext cx="1764000" cy="358995"/>
          </a:xfrm>
          <a:custGeom>
            <a:avLst/>
            <a:gdLst>
              <a:gd name="connsiteX0" fmla="*/ 0 w 1764000"/>
              <a:gd name="connsiteY0" fmla="*/ 0 h 358995"/>
              <a:gd name="connsiteX1" fmla="*/ 535080 w 1764000"/>
              <a:gd name="connsiteY1" fmla="*/ 0 h 358995"/>
              <a:gd name="connsiteX2" fmla="*/ 1105440 w 1764000"/>
              <a:gd name="connsiteY2" fmla="*/ 0 h 358995"/>
              <a:gd name="connsiteX3" fmla="*/ 1764000 w 1764000"/>
              <a:gd name="connsiteY3" fmla="*/ 0 h 358995"/>
              <a:gd name="connsiteX4" fmla="*/ 1764000 w 1764000"/>
              <a:gd name="connsiteY4" fmla="*/ 358995 h 358995"/>
              <a:gd name="connsiteX5" fmla="*/ 1140720 w 1764000"/>
              <a:gd name="connsiteY5" fmla="*/ 358995 h 358995"/>
              <a:gd name="connsiteX6" fmla="*/ 605640 w 1764000"/>
              <a:gd name="connsiteY6" fmla="*/ 358995 h 358995"/>
              <a:gd name="connsiteX7" fmla="*/ 0 w 1764000"/>
              <a:gd name="connsiteY7" fmla="*/ 358995 h 358995"/>
              <a:gd name="connsiteX8" fmla="*/ 0 w 1764000"/>
              <a:gd name="connsiteY8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00" h="358995" fill="none" extrusionOk="0">
                <a:moveTo>
                  <a:pt x="0" y="0"/>
                </a:moveTo>
                <a:cubicBezTo>
                  <a:pt x="232229" y="14348"/>
                  <a:pt x="426523" y="-21000"/>
                  <a:pt x="535080" y="0"/>
                </a:cubicBezTo>
                <a:cubicBezTo>
                  <a:pt x="643637" y="21000"/>
                  <a:pt x="959315" y="-17632"/>
                  <a:pt x="1105440" y="0"/>
                </a:cubicBezTo>
                <a:cubicBezTo>
                  <a:pt x="1251565" y="17632"/>
                  <a:pt x="1460032" y="-26245"/>
                  <a:pt x="1764000" y="0"/>
                </a:cubicBezTo>
                <a:cubicBezTo>
                  <a:pt x="1747681" y="91728"/>
                  <a:pt x="1777051" y="183750"/>
                  <a:pt x="1764000" y="358995"/>
                </a:cubicBezTo>
                <a:cubicBezTo>
                  <a:pt x="1510892" y="340320"/>
                  <a:pt x="1305256" y="387005"/>
                  <a:pt x="1140720" y="358995"/>
                </a:cubicBezTo>
                <a:cubicBezTo>
                  <a:pt x="976184" y="330985"/>
                  <a:pt x="739835" y="346457"/>
                  <a:pt x="605640" y="358995"/>
                </a:cubicBezTo>
                <a:cubicBezTo>
                  <a:pt x="471445" y="371533"/>
                  <a:pt x="279251" y="360961"/>
                  <a:pt x="0" y="358995"/>
                </a:cubicBezTo>
                <a:cubicBezTo>
                  <a:pt x="-6378" y="280115"/>
                  <a:pt x="-10684" y="80517"/>
                  <a:pt x="0" y="0"/>
                </a:cubicBezTo>
                <a:close/>
              </a:path>
              <a:path w="1764000" h="358995" stroke="0" extrusionOk="0">
                <a:moveTo>
                  <a:pt x="0" y="0"/>
                </a:moveTo>
                <a:cubicBezTo>
                  <a:pt x="269597" y="16349"/>
                  <a:pt x="277266" y="-19833"/>
                  <a:pt x="552720" y="0"/>
                </a:cubicBezTo>
                <a:cubicBezTo>
                  <a:pt x="828174" y="19833"/>
                  <a:pt x="1004798" y="14253"/>
                  <a:pt x="1176000" y="0"/>
                </a:cubicBezTo>
                <a:cubicBezTo>
                  <a:pt x="1347202" y="-14253"/>
                  <a:pt x="1478187" y="-2286"/>
                  <a:pt x="1764000" y="0"/>
                </a:cubicBezTo>
                <a:cubicBezTo>
                  <a:pt x="1765613" y="108046"/>
                  <a:pt x="1748649" y="242725"/>
                  <a:pt x="1764000" y="358995"/>
                </a:cubicBezTo>
                <a:cubicBezTo>
                  <a:pt x="1559756" y="374477"/>
                  <a:pt x="1456202" y="372040"/>
                  <a:pt x="1228920" y="358995"/>
                </a:cubicBezTo>
                <a:cubicBezTo>
                  <a:pt x="1001638" y="345950"/>
                  <a:pt x="883714" y="347036"/>
                  <a:pt x="605640" y="358995"/>
                </a:cubicBezTo>
                <a:cubicBezTo>
                  <a:pt x="327566" y="370954"/>
                  <a:pt x="203733" y="360513"/>
                  <a:pt x="0" y="358995"/>
                </a:cubicBezTo>
                <a:cubicBezTo>
                  <a:pt x="-5640" y="232541"/>
                  <a:pt x="4327" y="168128"/>
                  <a:pt x="0" y="0"/>
                </a:cubicBezTo>
                <a:close/>
              </a:path>
            </a:pathLst>
          </a:custGeom>
          <a:solidFill>
            <a:srgbClr val="F177C3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Hochkonjunktur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A4EEAD35-3D8F-0DB0-99C9-F130F1801812}"/>
              </a:ext>
            </a:extLst>
          </p:cNvPr>
          <p:cNvSpPr/>
          <p:nvPr/>
        </p:nvSpPr>
        <p:spPr>
          <a:xfrm>
            <a:off x="5211875" y="3809039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7537658C-F55F-C947-EB11-ED47C8610E7E}"/>
              </a:ext>
            </a:extLst>
          </p:cNvPr>
          <p:cNvSpPr/>
          <p:nvPr/>
        </p:nvSpPr>
        <p:spPr>
          <a:xfrm>
            <a:off x="7131543" y="1944432"/>
            <a:ext cx="4739652" cy="720000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„Wirtschaftlicher Höhepunkt“</a:t>
            </a:r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9BF01B85-314B-0627-26E3-D853F47E3F5A}"/>
              </a:ext>
            </a:extLst>
          </p:cNvPr>
          <p:cNvSpPr/>
          <p:nvPr/>
        </p:nvSpPr>
        <p:spPr>
          <a:xfrm>
            <a:off x="7131543" y="2937301"/>
            <a:ext cx="4739652" cy="900000"/>
          </a:xfrm>
          <a:prstGeom prst="roundRect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Unternehmen investieren</a:t>
            </a:r>
          </a:p>
          <a:p>
            <a:pPr algn="ctr"/>
            <a:r>
              <a:rPr lang="de-DE" sz="1600" i="1" dirty="0">
                <a:solidFill>
                  <a:schemeClr val="tx1"/>
                </a:solidFill>
              </a:rPr>
              <a:t>z. B. in Maschinen oder Arbeitskräfte</a:t>
            </a: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C1E941FF-5386-D702-E05D-825A59C03757}"/>
              </a:ext>
            </a:extLst>
          </p:cNvPr>
          <p:cNvGrpSpPr>
            <a:grpSpLocks noChangeAspect="1"/>
          </p:cNvGrpSpPr>
          <p:nvPr/>
        </p:nvGrpSpPr>
        <p:grpSpPr>
          <a:xfrm>
            <a:off x="11227651" y="2966820"/>
            <a:ext cx="582867" cy="979296"/>
            <a:chOff x="9875054" y="2607486"/>
            <a:chExt cx="1714144" cy="2880000"/>
          </a:xfrm>
        </p:grpSpPr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0D4D74BE-4B52-8EA4-88CE-087E5668127C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43" name="Grafik 42" descr="Mann mit langen Ärmeln">
                <a:extLst>
                  <a:ext uri="{FF2B5EF4-FFF2-40B4-BE49-F238E27FC236}">
                    <a16:creationId xmlns:a16="http://schemas.microsoft.com/office/drawing/2014/main" id="{33DDD3EE-A9AD-2F11-D9FA-960384667F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44" name="Grafik 43" descr="Junge mit dichtem Haar">
                <a:extLst>
                  <a:ext uri="{FF2B5EF4-FFF2-40B4-BE49-F238E27FC236}">
                    <a16:creationId xmlns:a16="http://schemas.microsoft.com/office/drawing/2014/main" id="{B24B006E-0A8B-23A4-26BB-41C039E829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45" name="Grafik 44" descr="Ein lächelndes Gesicht">
                <a:extLst>
                  <a:ext uri="{FF2B5EF4-FFF2-40B4-BE49-F238E27FC236}">
                    <a16:creationId xmlns:a16="http://schemas.microsoft.com/office/drawing/2014/main" id="{F5969202-52BE-3C2C-4AA1-BCD235C80F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F3403634-7CCD-EF2B-AFB4-329CBEBCB12A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40" name="Grafik 39" descr="Frau mit verschränkten Armen">
                <a:extLst>
                  <a:ext uri="{FF2B5EF4-FFF2-40B4-BE49-F238E27FC236}">
                    <a16:creationId xmlns:a16="http://schemas.microsoft.com/office/drawing/2014/main" id="{0DBAAFC3-AF37-0CB5-C83F-66BADE5B1A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41" name="Grafik 40" descr="Frau mit langen lockigen Haaren">
                <a:extLst>
                  <a:ext uri="{FF2B5EF4-FFF2-40B4-BE49-F238E27FC236}">
                    <a16:creationId xmlns:a16="http://schemas.microsoft.com/office/drawing/2014/main" id="{0BCD69B6-508C-202F-6C78-30713DA4B0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42" name="Grafik 41" descr="Ein glückliches Gesicht">
                <a:extLst>
                  <a:ext uri="{FF2B5EF4-FFF2-40B4-BE49-F238E27FC236}">
                    <a16:creationId xmlns:a16="http://schemas.microsoft.com/office/drawing/2014/main" id="{D1645A9C-6231-6254-0CA6-68624F94EC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id="{6AEEA7E3-3E13-3874-5BC6-A8B94952DC4B}"/>
              </a:ext>
            </a:extLst>
          </p:cNvPr>
          <p:cNvSpPr/>
          <p:nvPr/>
        </p:nvSpPr>
        <p:spPr>
          <a:xfrm>
            <a:off x="7131543" y="4178383"/>
            <a:ext cx="4739652" cy="72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 Private Haushalte konsumieren viel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4BD0B733-0B9A-91EF-AC7A-E5E7B1412804}"/>
              </a:ext>
            </a:extLst>
          </p:cNvPr>
          <p:cNvGrpSpPr>
            <a:grpSpLocks noChangeAspect="1"/>
          </p:cNvGrpSpPr>
          <p:nvPr/>
        </p:nvGrpSpPr>
        <p:grpSpPr>
          <a:xfrm>
            <a:off x="7120073" y="4456598"/>
            <a:ext cx="769402" cy="761380"/>
            <a:chOff x="1622786" y="1742629"/>
            <a:chExt cx="4435191" cy="4388949"/>
          </a:xfrm>
        </p:grpSpPr>
        <p:grpSp>
          <p:nvGrpSpPr>
            <p:cNvPr id="48" name="Gruppieren 47">
              <a:extLst>
                <a:ext uri="{FF2B5EF4-FFF2-40B4-BE49-F238E27FC236}">
                  <a16:creationId xmlns:a16="http://schemas.microsoft.com/office/drawing/2014/main" id="{7EF08EBE-EEBE-A11A-9493-337B042B46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61" name="Grafik 60" descr="Ein Junge, der nach oben zeigt">
                <a:extLst>
                  <a:ext uri="{FF2B5EF4-FFF2-40B4-BE49-F238E27FC236}">
                    <a16:creationId xmlns:a16="http://schemas.microsoft.com/office/drawing/2014/main" id="{1F02F691-E7B1-0E5A-A307-FD0E46CC89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62" name="Grafik 61" descr="Mann mit welligem Haar">
                <a:extLst>
                  <a:ext uri="{FF2B5EF4-FFF2-40B4-BE49-F238E27FC236}">
                    <a16:creationId xmlns:a16="http://schemas.microsoft.com/office/drawing/2014/main" id="{248CD31F-7125-81A8-E74C-BF1F613877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63" name="Grafik 62" descr="Ein lächelndes Gesicht">
                <a:extLst>
                  <a:ext uri="{FF2B5EF4-FFF2-40B4-BE49-F238E27FC236}">
                    <a16:creationId xmlns:a16="http://schemas.microsoft.com/office/drawing/2014/main" id="{EC3B6FB6-E8B8-837D-2A08-EF26403C8C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4000F3AD-345A-A461-F834-0ECA45E2066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58" name="Grafik 57" descr="Mann mit Händen in der Tasche">
                <a:extLst>
                  <a:ext uri="{FF2B5EF4-FFF2-40B4-BE49-F238E27FC236}">
                    <a16:creationId xmlns:a16="http://schemas.microsoft.com/office/drawing/2014/main" id="{A00EE812-DFA9-CD2E-76B5-493829510C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59" name="Grafik 58" descr="Kind mit kurzen Haaren">
                <a:extLst>
                  <a:ext uri="{FF2B5EF4-FFF2-40B4-BE49-F238E27FC236}">
                    <a16:creationId xmlns:a16="http://schemas.microsoft.com/office/drawing/2014/main" id="{F45B98CF-949B-3061-DFA5-411FD1FC55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60" name="Grafik 59" descr="Gesicht eines alten Mannes">
                <a:extLst>
                  <a:ext uri="{FF2B5EF4-FFF2-40B4-BE49-F238E27FC236}">
                    <a16:creationId xmlns:a16="http://schemas.microsoft.com/office/drawing/2014/main" id="{59359D9F-A1FE-7644-43CF-60A4A1B990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E2BD8CF3-4D04-2DA4-2259-EA0A8C6CB6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55" name="Grafik 54" descr="Mädchen mit Kleid">
                <a:extLst>
                  <a:ext uri="{FF2B5EF4-FFF2-40B4-BE49-F238E27FC236}">
                    <a16:creationId xmlns:a16="http://schemas.microsoft.com/office/drawing/2014/main" id="{F91D472A-078D-1145-EF2F-2353FDDAE9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56" name="Grafik 55" descr="Eine Frau mit anliegend geflochtenen Zöpfen">
                <a:extLst>
                  <a:ext uri="{FF2B5EF4-FFF2-40B4-BE49-F238E27FC236}">
                    <a16:creationId xmlns:a16="http://schemas.microsoft.com/office/drawing/2014/main" id="{4C9560F2-5E88-20CB-74FC-F84DCBD863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57" name="Grafik 56" descr="Das Gesicht einer Frau">
                <a:extLst>
                  <a:ext uri="{FF2B5EF4-FFF2-40B4-BE49-F238E27FC236}">
                    <a16:creationId xmlns:a16="http://schemas.microsoft.com/office/drawing/2014/main" id="{94F985D9-26C8-C12A-0F0D-857DE85F6A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51" name="Gruppieren 50">
              <a:extLst>
                <a:ext uri="{FF2B5EF4-FFF2-40B4-BE49-F238E27FC236}">
                  <a16:creationId xmlns:a16="http://schemas.microsoft.com/office/drawing/2014/main" id="{C383D10B-440B-182B-675B-DB62288857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52" name="Grafik 51" descr="Frau mit einem Gehstock">
                <a:extLst>
                  <a:ext uri="{FF2B5EF4-FFF2-40B4-BE49-F238E27FC236}">
                    <a16:creationId xmlns:a16="http://schemas.microsoft.com/office/drawing/2014/main" id="{DFF6CFA7-BFC6-0F64-9F88-792C475D7C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53" name="Grafik 52" descr="Eine Frau mit Ponyfrisur">
                <a:extLst>
                  <a:ext uri="{FF2B5EF4-FFF2-40B4-BE49-F238E27FC236}">
                    <a16:creationId xmlns:a16="http://schemas.microsoft.com/office/drawing/2014/main" id="{1DAF5EA3-65C5-A38B-9254-748B994DBF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54" name="Grafik 53" descr="Eine lächelnde Frau">
                <a:extLst>
                  <a:ext uri="{FF2B5EF4-FFF2-40B4-BE49-F238E27FC236}">
                    <a16:creationId xmlns:a16="http://schemas.microsoft.com/office/drawing/2014/main" id="{58256F04-4C70-35D3-C33A-573285778A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64" name="Rechteck: abgerundete Ecken 63">
            <a:extLst>
              <a:ext uri="{FF2B5EF4-FFF2-40B4-BE49-F238E27FC236}">
                <a16:creationId xmlns:a16="http://schemas.microsoft.com/office/drawing/2014/main" id="{5BB93AAA-74B4-AB59-8D5F-F2FCA3391B36}"/>
              </a:ext>
            </a:extLst>
          </p:cNvPr>
          <p:cNvSpPr/>
          <p:nvPr/>
        </p:nvSpPr>
        <p:spPr>
          <a:xfrm>
            <a:off x="7131543" y="5246649"/>
            <a:ext cx="4739652" cy="720000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Achtung!</a:t>
            </a:r>
            <a:r>
              <a:rPr lang="de-DE" dirty="0">
                <a:solidFill>
                  <a:schemeClr val="tx1"/>
                </a:solidFill>
              </a:rPr>
              <a:t> Risiko einer starken Inflation</a:t>
            </a:r>
          </a:p>
        </p:txBody>
      </p:sp>
      <p:pic>
        <p:nvPicPr>
          <p:cNvPr id="65" name="Grafik 64" descr="Bank Silhouette">
            <a:extLst>
              <a:ext uri="{FF2B5EF4-FFF2-40B4-BE49-F238E27FC236}">
                <a16:creationId xmlns:a16="http://schemas.microsoft.com/office/drawing/2014/main" id="{82FF5365-3B48-CE99-B102-4C57D9E8CBE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1344267" y="5389075"/>
            <a:ext cx="479813" cy="479813"/>
          </a:xfrm>
          <a:prstGeom prst="rect">
            <a:avLst/>
          </a:prstGeom>
        </p:spPr>
      </p:pic>
      <p:pic>
        <p:nvPicPr>
          <p:cNvPr id="66" name="Grafik 65" descr="Bank Silhouette">
            <a:extLst>
              <a:ext uri="{FF2B5EF4-FFF2-40B4-BE49-F238E27FC236}">
                <a16:creationId xmlns:a16="http://schemas.microsoft.com/office/drawing/2014/main" id="{58C78CC9-6CF7-4EDC-4F52-124AF76BE95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275020" y="2072800"/>
            <a:ext cx="479813" cy="479813"/>
          </a:xfrm>
          <a:prstGeom prst="rect">
            <a:avLst/>
          </a:prstGeom>
        </p:spPr>
      </p:pic>
      <p:sp>
        <p:nvSpPr>
          <p:cNvPr id="72" name="Titel 1">
            <a:extLst>
              <a:ext uri="{FF2B5EF4-FFF2-40B4-BE49-F238E27FC236}">
                <a16:creationId xmlns:a16="http://schemas.microsoft.com/office/drawing/2014/main" id="{A4F83CB2-E679-AB26-62B9-F8DDA3E0D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8748"/>
            <a:ext cx="10515600" cy="1009651"/>
          </a:xfrm>
        </p:spPr>
        <p:txBody>
          <a:bodyPr>
            <a:normAutofit/>
          </a:bodyPr>
          <a:lstStyle/>
          <a:p>
            <a:r>
              <a:rPr lang="de-DE" dirty="0"/>
              <a:t>„Konjunktur“ – Die Wirtschaft entwickelt sich</a:t>
            </a:r>
          </a:p>
        </p:txBody>
      </p:sp>
    </p:spTree>
    <p:extLst>
      <p:ext uri="{BB962C8B-B14F-4D97-AF65-F5344CB8AC3E}">
        <p14:creationId xmlns:p14="http://schemas.microsoft.com/office/powerpoint/2010/main" val="33063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23" grpId="0" animBg="1"/>
      <p:bldP spid="26" grpId="0" animBg="1"/>
      <p:bldP spid="34" grpId="0" animBg="1"/>
      <p:bldP spid="35" grpId="0" animBg="1"/>
      <p:bldP spid="46" grpId="0" animBg="1"/>
      <p:bldP spid="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5585A-818B-BB07-B3FC-0925A6A5A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hteck 127">
            <a:extLst>
              <a:ext uri="{FF2B5EF4-FFF2-40B4-BE49-F238E27FC236}">
                <a16:creationId xmlns:a16="http://schemas.microsoft.com/office/drawing/2014/main" id="{6AF696C7-2242-8333-A610-691B161BB1DF}"/>
              </a:ext>
            </a:extLst>
          </p:cNvPr>
          <p:cNvSpPr/>
          <p:nvPr/>
        </p:nvSpPr>
        <p:spPr>
          <a:xfrm>
            <a:off x="6896478" y="1807536"/>
            <a:ext cx="5159230" cy="4240423"/>
          </a:xfrm>
          <a:prstGeom prst="rect">
            <a:avLst/>
          </a:prstGeom>
          <a:noFill/>
          <a:ln w="19050">
            <a:solidFill>
              <a:srgbClr val="FFB93B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: Form 35">
            <a:extLst>
              <a:ext uri="{FF2B5EF4-FFF2-40B4-BE49-F238E27FC236}">
                <a16:creationId xmlns:a16="http://schemas.microsoft.com/office/drawing/2014/main" id="{95B94F5F-BCBC-ECF6-B684-9802E3D0333F}"/>
              </a:ext>
            </a:extLst>
          </p:cNvPr>
          <p:cNvSpPr/>
          <p:nvPr/>
        </p:nvSpPr>
        <p:spPr>
          <a:xfrm>
            <a:off x="641018" y="2696563"/>
            <a:ext cx="5824525" cy="2955853"/>
          </a:xfrm>
          <a:custGeom>
            <a:avLst/>
            <a:gdLst>
              <a:gd name="connsiteX0" fmla="*/ 0 w 6422065"/>
              <a:gd name="connsiteY0" fmla="*/ 2441295 h 2441295"/>
              <a:gd name="connsiteX1" fmla="*/ 1562986 w 6422065"/>
              <a:gd name="connsiteY1" fmla="*/ 814513 h 2441295"/>
              <a:gd name="connsiteX2" fmla="*/ 4072269 w 6422065"/>
              <a:gd name="connsiteY2" fmla="*/ 1558792 h 2441295"/>
              <a:gd name="connsiteX3" fmla="*/ 5901069 w 6422065"/>
              <a:gd name="connsiteY3" fmla="*/ 219090 h 2441295"/>
              <a:gd name="connsiteX4" fmla="*/ 6422065 w 6422065"/>
              <a:gd name="connsiteY4" fmla="*/ 17071 h 244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065" h="2441295">
                <a:moveTo>
                  <a:pt x="0" y="2441295"/>
                </a:moveTo>
                <a:cubicBezTo>
                  <a:pt x="442137" y="1701446"/>
                  <a:pt x="884274" y="961597"/>
                  <a:pt x="1562986" y="814513"/>
                </a:cubicBezTo>
                <a:cubicBezTo>
                  <a:pt x="2241698" y="667429"/>
                  <a:pt x="3349255" y="1658029"/>
                  <a:pt x="4072269" y="1558792"/>
                </a:cubicBezTo>
                <a:cubicBezTo>
                  <a:pt x="4795283" y="1459555"/>
                  <a:pt x="5509436" y="476043"/>
                  <a:pt x="5901069" y="219090"/>
                </a:cubicBezTo>
                <a:cubicBezTo>
                  <a:pt x="6292702" y="-37864"/>
                  <a:pt x="6357383" y="-10397"/>
                  <a:pt x="6422065" y="17071"/>
                </a:cubicBezTo>
              </a:path>
            </a:pathLst>
          </a:cu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1F1B650-1A02-3194-CD25-F1114CB61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5</a:t>
            </a:fld>
            <a:endParaRPr lang="de-AT"/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05F34AF6-5CF6-D089-8B20-EC07F2A280D9}"/>
              </a:ext>
            </a:extLst>
          </p:cNvPr>
          <p:cNvCxnSpPr>
            <a:cxnSpLocks/>
          </p:cNvCxnSpPr>
          <p:nvPr/>
        </p:nvCxnSpPr>
        <p:spPr>
          <a:xfrm flipV="1">
            <a:off x="598484" y="2452012"/>
            <a:ext cx="0" cy="324000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DF42BE97-2A33-EB57-2AF1-BBD345E0CCD9}"/>
              </a:ext>
            </a:extLst>
          </p:cNvPr>
          <p:cNvCxnSpPr>
            <a:cxnSpLocks/>
          </p:cNvCxnSpPr>
          <p:nvPr/>
        </p:nvCxnSpPr>
        <p:spPr>
          <a:xfrm>
            <a:off x="587851" y="5674557"/>
            <a:ext cx="5976000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4F0345A-2C39-324C-40DF-705933B730BD}"/>
              </a:ext>
            </a:extLst>
          </p:cNvPr>
          <p:cNvCxnSpPr>
            <a:cxnSpLocks/>
          </p:cNvCxnSpPr>
          <p:nvPr/>
        </p:nvCxnSpPr>
        <p:spPr>
          <a:xfrm flipV="1">
            <a:off x="630383" y="3253639"/>
            <a:ext cx="5843217" cy="2122333"/>
          </a:xfrm>
          <a:prstGeom prst="straightConnector1">
            <a:avLst/>
          </a:prstGeom>
          <a:ln w="19050">
            <a:solidFill>
              <a:srgbClr val="172C5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>
            <a:extLst>
              <a:ext uri="{FF2B5EF4-FFF2-40B4-BE49-F238E27FC236}">
                <a16:creationId xmlns:a16="http://schemas.microsoft.com/office/drawing/2014/main" id="{CFC89C46-D519-6FCB-E9C5-2973E3E63BB5}"/>
              </a:ext>
            </a:extLst>
          </p:cNvPr>
          <p:cNvSpPr txBox="1"/>
          <p:nvPr/>
        </p:nvSpPr>
        <p:spPr>
          <a:xfrm>
            <a:off x="101821" y="245201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BIP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E19E089A-CD8E-35B9-C38D-F662F36D7C9A}"/>
              </a:ext>
            </a:extLst>
          </p:cNvPr>
          <p:cNvSpPr txBox="1"/>
          <p:nvPr/>
        </p:nvSpPr>
        <p:spPr>
          <a:xfrm>
            <a:off x="6362614" y="5678630"/>
            <a:ext cx="533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Zeit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4F9B7CE7-B6F3-0309-8A0F-3202D0F071C2}"/>
              </a:ext>
            </a:extLst>
          </p:cNvPr>
          <p:cNvSpPr/>
          <p:nvPr/>
        </p:nvSpPr>
        <p:spPr>
          <a:xfrm>
            <a:off x="672915" y="2859814"/>
            <a:ext cx="1332000" cy="358995"/>
          </a:xfrm>
          <a:solidFill>
            <a:schemeClr val="accent6">
              <a:lumMod val="75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Aufschwung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33637B2A-7E78-B555-70ED-E91F609F97CE}"/>
              </a:ext>
            </a:extLst>
          </p:cNvPr>
          <p:cNvSpPr/>
          <p:nvPr/>
        </p:nvSpPr>
        <p:spPr>
          <a:xfrm>
            <a:off x="1284915" y="4229511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B255CC2B-7FA3-BC12-605B-84EFC7AE5A91}"/>
              </a:ext>
            </a:extLst>
          </p:cNvPr>
          <p:cNvCxnSpPr>
            <a:cxnSpLocks/>
            <a:stCxn id="3" idx="0"/>
          </p:cNvCxnSpPr>
          <p:nvPr/>
        </p:nvCxnSpPr>
        <p:spPr>
          <a:xfrm flipV="1">
            <a:off x="1338915" y="3218809"/>
            <a:ext cx="0" cy="1010702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E69E315B-29EB-AC24-CDAB-980CFC8A972D}"/>
              </a:ext>
            </a:extLst>
          </p:cNvPr>
          <p:cNvSpPr/>
          <p:nvPr/>
        </p:nvSpPr>
        <p:spPr>
          <a:xfrm>
            <a:off x="672915" y="2859814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3936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66600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301207" y="22719"/>
                  <a:pt x="389774" y="-30699"/>
                  <a:pt x="639360" y="0"/>
                </a:cubicBezTo>
                <a:cubicBezTo>
                  <a:pt x="888946" y="30699"/>
                  <a:pt x="1180262" y="27140"/>
                  <a:pt x="1332000" y="0"/>
                </a:cubicBezTo>
                <a:cubicBezTo>
                  <a:pt x="1335995" y="104090"/>
                  <a:pt x="1339052" y="248388"/>
                  <a:pt x="1332000" y="358995"/>
                </a:cubicBezTo>
                <a:cubicBezTo>
                  <a:pt x="1164132" y="354273"/>
                  <a:pt x="854679" y="358597"/>
                  <a:pt x="666000" y="358995"/>
                </a:cubicBezTo>
                <a:cubicBezTo>
                  <a:pt x="477321" y="359393"/>
                  <a:pt x="180988" y="339191"/>
                  <a:pt x="0" y="358995"/>
                </a:cubicBezTo>
                <a:cubicBezTo>
                  <a:pt x="989" y="210466"/>
                  <a:pt x="9487" y="87409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225324" y="21726"/>
                  <a:pt x="361317" y="-24902"/>
                  <a:pt x="639360" y="0"/>
                </a:cubicBezTo>
                <a:cubicBezTo>
                  <a:pt x="917403" y="24902"/>
                  <a:pt x="1028539" y="21325"/>
                  <a:pt x="1332000" y="0"/>
                </a:cubicBezTo>
                <a:cubicBezTo>
                  <a:pt x="1314115" y="131218"/>
                  <a:pt x="1322244" y="270050"/>
                  <a:pt x="1332000" y="358995"/>
                </a:cubicBezTo>
                <a:cubicBezTo>
                  <a:pt x="1189288" y="330399"/>
                  <a:pt x="876126" y="380240"/>
                  <a:pt x="692640" y="358995"/>
                </a:cubicBezTo>
                <a:cubicBezTo>
                  <a:pt x="509154" y="337750"/>
                  <a:pt x="298953" y="328651"/>
                  <a:pt x="0" y="358995"/>
                </a:cubicBezTo>
                <a:cubicBezTo>
                  <a:pt x="4067" y="211684"/>
                  <a:pt x="14336" y="177284"/>
                  <a:pt x="0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61622256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Aufschwung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CD90CC4B-D641-B5E1-7A61-89BE407AF874}"/>
              </a:ext>
            </a:extLst>
          </p:cNvPr>
          <p:cNvSpPr/>
          <p:nvPr/>
        </p:nvSpPr>
        <p:spPr>
          <a:xfrm>
            <a:off x="2112915" y="3609772"/>
            <a:ext cx="108000" cy="108000"/>
          </a:xfrm>
          <a:prstGeom prst="ellipse">
            <a:avLst/>
          </a:prstGeom>
          <a:solidFill>
            <a:srgbClr val="F177C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0C94B8B4-1DC1-874C-779F-618828D93447}"/>
              </a:ext>
            </a:extLst>
          </p:cNvPr>
          <p:cNvCxnSpPr>
            <a:cxnSpLocks/>
            <a:stCxn id="9" idx="4"/>
          </p:cNvCxnSpPr>
          <p:nvPr/>
        </p:nvCxnSpPr>
        <p:spPr>
          <a:xfrm>
            <a:off x="2166915" y="3717772"/>
            <a:ext cx="10633" cy="738826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eck 10">
            <a:extLst>
              <a:ext uri="{FF2B5EF4-FFF2-40B4-BE49-F238E27FC236}">
                <a16:creationId xmlns:a16="http://schemas.microsoft.com/office/drawing/2014/main" id="{4A701178-9094-13D3-7342-7E70A3FFDB36}"/>
              </a:ext>
            </a:extLst>
          </p:cNvPr>
          <p:cNvSpPr/>
          <p:nvPr/>
        </p:nvSpPr>
        <p:spPr>
          <a:xfrm>
            <a:off x="1295548" y="4456598"/>
            <a:ext cx="1764000" cy="358995"/>
          </a:xfrm>
          <a:custGeom>
            <a:avLst/>
            <a:gdLst>
              <a:gd name="connsiteX0" fmla="*/ 0 w 1764000"/>
              <a:gd name="connsiteY0" fmla="*/ 0 h 358995"/>
              <a:gd name="connsiteX1" fmla="*/ 535080 w 1764000"/>
              <a:gd name="connsiteY1" fmla="*/ 0 h 358995"/>
              <a:gd name="connsiteX2" fmla="*/ 1105440 w 1764000"/>
              <a:gd name="connsiteY2" fmla="*/ 0 h 358995"/>
              <a:gd name="connsiteX3" fmla="*/ 1764000 w 1764000"/>
              <a:gd name="connsiteY3" fmla="*/ 0 h 358995"/>
              <a:gd name="connsiteX4" fmla="*/ 1764000 w 1764000"/>
              <a:gd name="connsiteY4" fmla="*/ 358995 h 358995"/>
              <a:gd name="connsiteX5" fmla="*/ 1140720 w 1764000"/>
              <a:gd name="connsiteY5" fmla="*/ 358995 h 358995"/>
              <a:gd name="connsiteX6" fmla="*/ 605640 w 1764000"/>
              <a:gd name="connsiteY6" fmla="*/ 358995 h 358995"/>
              <a:gd name="connsiteX7" fmla="*/ 0 w 1764000"/>
              <a:gd name="connsiteY7" fmla="*/ 358995 h 358995"/>
              <a:gd name="connsiteX8" fmla="*/ 0 w 1764000"/>
              <a:gd name="connsiteY8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00" h="358995" fill="none" extrusionOk="0">
                <a:moveTo>
                  <a:pt x="0" y="0"/>
                </a:moveTo>
                <a:cubicBezTo>
                  <a:pt x="232229" y="14348"/>
                  <a:pt x="426523" y="-21000"/>
                  <a:pt x="535080" y="0"/>
                </a:cubicBezTo>
                <a:cubicBezTo>
                  <a:pt x="643637" y="21000"/>
                  <a:pt x="959315" y="-17632"/>
                  <a:pt x="1105440" y="0"/>
                </a:cubicBezTo>
                <a:cubicBezTo>
                  <a:pt x="1251565" y="17632"/>
                  <a:pt x="1460032" y="-26245"/>
                  <a:pt x="1764000" y="0"/>
                </a:cubicBezTo>
                <a:cubicBezTo>
                  <a:pt x="1747681" y="91728"/>
                  <a:pt x="1777051" y="183750"/>
                  <a:pt x="1764000" y="358995"/>
                </a:cubicBezTo>
                <a:cubicBezTo>
                  <a:pt x="1510892" y="340320"/>
                  <a:pt x="1305256" y="387005"/>
                  <a:pt x="1140720" y="358995"/>
                </a:cubicBezTo>
                <a:cubicBezTo>
                  <a:pt x="976184" y="330985"/>
                  <a:pt x="739835" y="346457"/>
                  <a:pt x="605640" y="358995"/>
                </a:cubicBezTo>
                <a:cubicBezTo>
                  <a:pt x="471445" y="371533"/>
                  <a:pt x="279251" y="360961"/>
                  <a:pt x="0" y="358995"/>
                </a:cubicBezTo>
                <a:cubicBezTo>
                  <a:pt x="-6378" y="280115"/>
                  <a:pt x="-10684" y="80517"/>
                  <a:pt x="0" y="0"/>
                </a:cubicBezTo>
                <a:close/>
              </a:path>
              <a:path w="1764000" h="358995" stroke="0" extrusionOk="0">
                <a:moveTo>
                  <a:pt x="0" y="0"/>
                </a:moveTo>
                <a:cubicBezTo>
                  <a:pt x="269597" y="16349"/>
                  <a:pt x="277266" y="-19833"/>
                  <a:pt x="552720" y="0"/>
                </a:cubicBezTo>
                <a:cubicBezTo>
                  <a:pt x="828174" y="19833"/>
                  <a:pt x="1004798" y="14253"/>
                  <a:pt x="1176000" y="0"/>
                </a:cubicBezTo>
                <a:cubicBezTo>
                  <a:pt x="1347202" y="-14253"/>
                  <a:pt x="1478187" y="-2286"/>
                  <a:pt x="1764000" y="0"/>
                </a:cubicBezTo>
                <a:cubicBezTo>
                  <a:pt x="1765613" y="108046"/>
                  <a:pt x="1748649" y="242725"/>
                  <a:pt x="1764000" y="358995"/>
                </a:cubicBezTo>
                <a:cubicBezTo>
                  <a:pt x="1559756" y="374477"/>
                  <a:pt x="1456202" y="372040"/>
                  <a:pt x="1228920" y="358995"/>
                </a:cubicBezTo>
                <a:cubicBezTo>
                  <a:pt x="1001638" y="345950"/>
                  <a:pt x="883714" y="347036"/>
                  <a:pt x="605640" y="358995"/>
                </a:cubicBezTo>
                <a:cubicBezTo>
                  <a:pt x="327566" y="370954"/>
                  <a:pt x="203733" y="360513"/>
                  <a:pt x="0" y="358995"/>
                </a:cubicBezTo>
                <a:cubicBezTo>
                  <a:pt x="-5640" y="232541"/>
                  <a:pt x="4327" y="168128"/>
                  <a:pt x="0" y="0"/>
                </a:cubicBezTo>
                <a:close/>
              </a:path>
            </a:pathLst>
          </a:custGeom>
          <a:solidFill>
            <a:srgbClr val="F177C3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Hochkonjunktur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8DA7FB0-5C26-703F-55E7-6B618FB7F692}"/>
              </a:ext>
            </a:extLst>
          </p:cNvPr>
          <p:cNvSpPr/>
          <p:nvPr/>
        </p:nvSpPr>
        <p:spPr>
          <a:xfrm>
            <a:off x="5211875" y="3809039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F02E96CC-5A1D-305B-805C-6BCDB308243F}"/>
              </a:ext>
            </a:extLst>
          </p:cNvPr>
          <p:cNvSpPr/>
          <p:nvPr/>
        </p:nvSpPr>
        <p:spPr>
          <a:xfrm>
            <a:off x="3092282" y="4042058"/>
            <a:ext cx="108000" cy="108000"/>
          </a:xfrm>
          <a:prstGeom prst="ellipse">
            <a:avLst/>
          </a:prstGeom>
          <a:solidFill>
            <a:srgbClr val="FFB93B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F51A1E2B-0A42-7309-3056-D373DBAE7D6F}"/>
              </a:ext>
            </a:extLst>
          </p:cNvPr>
          <p:cNvCxnSpPr>
            <a:cxnSpLocks/>
            <a:stCxn id="14" idx="0"/>
            <a:endCxn id="16" idx="2"/>
          </p:cNvCxnSpPr>
          <p:nvPr/>
        </p:nvCxnSpPr>
        <p:spPr>
          <a:xfrm flipV="1">
            <a:off x="3146282" y="3318434"/>
            <a:ext cx="0" cy="723624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E0E17122-7D5A-45A0-B8A0-730F92F1523E}"/>
              </a:ext>
            </a:extLst>
          </p:cNvPr>
          <p:cNvSpPr/>
          <p:nvPr/>
        </p:nvSpPr>
        <p:spPr>
          <a:xfrm>
            <a:off x="2480282" y="2959439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6600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69264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263234" y="-9758"/>
                  <a:pt x="488843" y="-20343"/>
                  <a:pt x="666000" y="0"/>
                </a:cubicBezTo>
                <a:cubicBezTo>
                  <a:pt x="843157" y="20343"/>
                  <a:pt x="1099943" y="28059"/>
                  <a:pt x="1332000" y="0"/>
                </a:cubicBezTo>
                <a:cubicBezTo>
                  <a:pt x="1341226" y="115997"/>
                  <a:pt x="1316013" y="270910"/>
                  <a:pt x="1332000" y="358995"/>
                </a:cubicBezTo>
                <a:cubicBezTo>
                  <a:pt x="1131784" y="354313"/>
                  <a:pt x="891208" y="351774"/>
                  <a:pt x="692640" y="358995"/>
                </a:cubicBezTo>
                <a:cubicBezTo>
                  <a:pt x="494072" y="366216"/>
                  <a:pt x="193402" y="393498"/>
                  <a:pt x="0" y="358995"/>
                </a:cubicBezTo>
                <a:cubicBezTo>
                  <a:pt x="-6209" y="186753"/>
                  <a:pt x="-6815" y="92720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172747" y="-33789"/>
                  <a:pt x="410944" y="-26084"/>
                  <a:pt x="679320" y="0"/>
                </a:cubicBezTo>
                <a:cubicBezTo>
                  <a:pt x="947696" y="26084"/>
                  <a:pt x="1138821" y="26992"/>
                  <a:pt x="1332000" y="0"/>
                </a:cubicBezTo>
                <a:cubicBezTo>
                  <a:pt x="1345531" y="151179"/>
                  <a:pt x="1336393" y="241611"/>
                  <a:pt x="1332000" y="358995"/>
                </a:cubicBezTo>
                <a:cubicBezTo>
                  <a:pt x="1022395" y="359477"/>
                  <a:pt x="814750" y="376076"/>
                  <a:pt x="652680" y="358995"/>
                </a:cubicBezTo>
                <a:cubicBezTo>
                  <a:pt x="490610" y="341914"/>
                  <a:pt x="161803" y="378363"/>
                  <a:pt x="0" y="358995"/>
                </a:cubicBezTo>
                <a:cubicBezTo>
                  <a:pt x="-1228" y="257011"/>
                  <a:pt x="15317" y="81626"/>
                  <a:pt x="0" y="0"/>
                </a:cubicBezTo>
                <a:close/>
              </a:path>
            </a:pathLst>
          </a:custGeom>
          <a:solidFill>
            <a:srgbClr val="FFB93B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918877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/>
              <a:t>Abschwung</a:t>
            </a:r>
            <a:endParaRPr lang="de-AT"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D3F9924-EDC8-8E17-0BD4-1715CCCAB8DC}"/>
              </a:ext>
            </a:extLst>
          </p:cNvPr>
          <p:cNvSpPr/>
          <p:nvPr/>
        </p:nvSpPr>
        <p:spPr>
          <a:xfrm>
            <a:off x="6307572" y="2654082"/>
            <a:ext cx="108000" cy="108000"/>
          </a:xfrm>
          <a:prstGeom prst="ellipse">
            <a:avLst/>
          </a:prstGeom>
          <a:solidFill>
            <a:srgbClr val="F177C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94C50CC6-DD1A-9387-4A50-7DB062198FE7}"/>
              </a:ext>
            </a:extLst>
          </p:cNvPr>
          <p:cNvSpPr/>
          <p:nvPr/>
        </p:nvSpPr>
        <p:spPr>
          <a:xfrm>
            <a:off x="7124703" y="1944432"/>
            <a:ext cx="4746492" cy="90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   Private Haushalte können sich weniger leisten bzw. kaufen weniger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2E0FACFB-05B4-6A9C-ED2E-72D06F8ED074}"/>
              </a:ext>
            </a:extLst>
          </p:cNvPr>
          <p:cNvGrpSpPr>
            <a:grpSpLocks noChangeAspect="1"/>
          </p:cNvGrpSpPr>
          <p:nvPr/>
        </p:nvGrpSpPr>
        <p:grpSpPr>
          <a:xfrm>
            <a:off x="7072027" y="2347968"/>
            <a:ext cx="882102" cy="872905"/>
            <a:chOff x="1622786" y="1742629"/>
            <a:chExt cx="4435191" cy="4388949"/>
          </a:xfrm>
        </p:grpSpPr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04C1A88B-C4DF-2A1B-C82F-9970B80901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75" name="Grafik 74" descr="Ein Junge, der nach oben zeigt">
                <a:extLst>
                  <a:ext uri="{FF2B5EF4-FFF2-40B4-BE49-F238E27FC236}">
                    <a16:creationId xmlns:a16="http://schemas.microsoft.com/office/drawing/2014/main" id="{9B0CDFCE-7CC9-2C1E-D19A-F8A94C7776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76" name="Grafik 75" descr="Mann mit welligem Haar">
                <a:extLst>
                  <a:ext uri="{FF2B5EF4-FFF2-40B4-BE49-F238E27FC236}">
                    <a16:creationId xmlns:a16="http://schemas.microsoft.com/office/drawing/2014/main" id="{EDD61EB3-03D7-A78B-8646-92BCF5187C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77" name="Grafik 76" descr="Ein lächelndes Gesicht">
                <a:extLst>
                  <a:ext uri="{FF2B5EF4-FFF2-40B4-BE49-F238E27FC236}">
                    <a16:creationId xmlns:a16="http://schemas.microsoft.com/office/drawing/2014/main" id="{81795F57-6E57-68C3-3D7B-3B7BC9099A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28" name="Gruppieren 27">
              <a:extLst>
                <a:ext uri="{FF2B5EF4-FFF2-40B4-BE49-F238E27FC236}">
                  <a16:creationId xmlns:a16="http://schemas.microsoft.com/office/drawing/2014/main" id="{0936F0E3-67BA-7777-14EE-FEE0C10F8C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72" name="Grafik 71" descr="Mann mit Händen in der Tasche">
                <a:extLst>
                  <a:ext uri="{FF2B5EF4-FFF2-40B4-BE49-F238E27FC236}">
                    <a16:creationId xmlns:a16="http://schemas.microsoft.com/office/drawing/2014/main" id="{E2322524-AF68-EAF2-B5C7-B609A83942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73" name="Grafik 72" descr="Kind mit kurzen Haaren">
                <a:extLst>
                  <a:ext uri="{FF2B5EF4-FFF2-40B4-BE49-F238E27FC236}">
                    <a16:creationId xmlns:a16="http://schemas.microsoft.com/office/drawing/2014/main" id="{30671BC9-AE7F-4D49-22DE-9E62D8CCB0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74" name="Grafik 73" descr="Gesicht eines alten Mannes">
                <a:extLst>
                  <a:ext uri="{FF2B5EF4-FFF2-40B4-BE49-F238E27FC236}">
                    <a16:creationId xmlns:a16="http://schemas.microsoft.com/office/drawing/2014/main" id="{E53AB507-54A5-834A-323C-2889ADC184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29" name="Gruppieren 28">
              <a:extLst>
                <a:ext uri="{FF2B5EF4-FFF2-40B4-BE49-F238E27FC236}">
                  <a16:creationId xmlns:a16="http://schemas.microsoft.com/office/drawing/2014/main" id="{E84B665C-1F02-78F3-BF92-C55F31ECB1D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69" name="Grafik 68" descr="Mädchen mit Kleid">
                <a:extLst>
                  <a:ext uri="{FF2B5EF4-FFF2-40B4-BE49-F238E27FC236}">
                    <a16:creationId xmlns:a16="http://schemas.microsoft.com/office/drawing/2014/main" id="{0CB8EE6C-AA85-3D4E-998D-07D44415CF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70" name="Grafik 69" descr="Eine Frau mit anliegend geflochtenen Zöpfen">
                <a:extLst>
                  <a:ext uri="{FF2B5EF4-FFF2-40B4-BE49-F238E27FC236}">
                    <a16:creationId xmlns:a16="http://schemas.microsoft.com/office/drawing/2014/main" id="{24E0DBE6-2922-D318-24FA-95A36977A2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71" name="Grafik 70" descr="Das Gesicht einer Frau">
                <a:extLst>
                  <a:ext uri="{FF2B5EF4-FFF2-40B4-BE49-F238E27FC236}">
                    <a16:creationId xmlns:a16="http://schemas.microsoft.com/office/drawing/2014/main" id="{D0C6EC21-F267-F7BB-DBCB-525BFF7970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30" name="Gruppieren 29">
              <a:extLst>
                <a:ext uri="{FF2B5EF4-FFF2-40B4-BE49-F238E27FC236}">
                  <a16:creationId xmlns:a16="http://schemas.microsoft.com/office/drawing/2014/main" id="{AF61A5B8-F046-5733-3270-5265CD7179A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31" name="Grafik 30" descr="Frau mit einem Gehstock">
                <a:extLst>
                  <a:ext uri="{FF2B5EF4-FFF2-40B4-BE49-F238E27FC236}">
                    <a16:creationId xmlns:a16="http://schemas.microsoft.com/office/drawing/2014/main" id="{962D06EE-1D08-8D7E-A44E-4C1442A724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32" name="Grafik 31" descr="Eine Frau mit Ponyfrisur">
                <a:extLst>
                  <a:ext uri="{FF2B5EF4-FFF2-40B4-BE49-F238E27FC236}">
                    <a16:creationId xmlns:a16="http://schemas.microsoft.com/office/drawing/2014/main" id="{0A069D76-A9E4-ACCC-270B-A819720986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33" name="Grafik 32" descr="Eine lächelnde Frau">
                <a:extLst>
                  <a:ext uri="{FF2B5EF4-FFF2-40B4-BE49-F238E27FC236}">
                    <a16:creationId xmlns:a16="http://schemas.microsoft.com/office/drawing/2014/main" id="{E2EE74EE-35AB-D18E-B72B-E02507835F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78" name="Rechteck: abgerundete Ecken 77">
            <a:extLst>
              <a:ext uri="{FF2B5EF4-FFF2-40B4-BE49-F238E27FC236}">
                <a16:creationId xmlns:a16="http://schemas.microsoft.com/office/drawing/2014/main" id="{213660AD-351F-DE3E-04CC-900A6C3D8940}"/>
              </a:ext>
            </a:extLst>
          </p:cNvPr>
          <p:cNvSpPr/>
          <p:nvPr/>
        </p:nvSpPr>
        <p:spPr>
          <a:xfrm>
            <a:off x="7139263" y="3447312"/>
            <a:ext cx="4746492" cy="900000"/>
          </a:xfrm>
          <a:prstGeom prst="roundRect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Unternehmen produzieren weniger</a:t>
            </a:r>
          </a:p>
          <a:p>
            <a:pPr algn="ctr"/>
            <a:r>
              <a:rPr lang="de-DE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i="1" dirty="0">
                <a:solidFill>
                  <a:schemeClr val="tx1"/>
                </a:solidFill>
                <a:sym typeface="Wingdings" panose="05000000000000000000" pitchFamily="2" charset="2"/>
              </a:rPr>
              <a:t>Arbeitsplätze sinken</a:t>
            </a:r>
            <a:endParaRPr lang="de-DE" i="1" dirty="0">
              <a:solidFill>
                <a:schemeClr val="tx1"/>
              </a:solidFill>
            </a:endParaRPr>
          </a:p>
        </p:txBody>
      </p: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6D2CEAFB-388E-9FE5-BE64-F61E6071B69E}"/>
              </a:ext>
            </a:extLst>
          </p:cNvPr>
          <p:cNvGrpSpPr>
            <a:grpSpLocks noChangeAspect="1"/>
          </p:cNvGrpSpPr>
          <p:nvPr/>
        </p:nvGrpSpPr>
        <p:grpSpPr>
          <a:xfrm>
            <a:off x="11277415" y="3503708"/>
            <a:ext cx="582867" cy="979296"/>
            <a:chOff x="9875054" y="2607486"/>
            <a:chExt cx="1714144" cy="2880000"/>
          </a:xfrm>
        </p:grpSpPr>
        <p:grpSp>
          <p:nvGrpSpPr>
            <p:cNvPr id="80" name="Gruppieren 79">
              <a:extLst>
                <a:ext uri="{FF2B5EF4-FFF2-40B4-BE49-F238E27FC236}">
                  <a16:creationId xmlns:a16="http://schemas.microsoft.com/office/drawing/2014/main" id="{F62EE7AF-E8F2-5712-8378-8A670C03DF4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85" name="Grafik 84" descr="Mann mit langen Ärmeln">
                <a:extLst>
                  <a:ext uri="{FF2B5EF4-FFF2-40B4-BE49-F238E27FC236}">
                    <a16:creationId xmlns:a16="http://schemas.microsoft.com/office/drawing/2014/main" id="{050B0AF6-24C6-DC5B-9A2E-921E76E43A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86" name="Grafik 85" descr="Junge mit dichtem Haar">
                <a:extLst>
                  <a:ext uri="{FF2B5EF4-FFF2-40B4-BE49-F238E27FC236}">
                    <a16:creationId xmlns:a16="http://schemas.microsoft.com/office/drawing/2014/main" id="{05AB023C-5479-A0B0-E5DE-C1328FE034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87" name="Grafik 86" descr="Ein lächelndes Gesicht">
                <a:extLst>
                  <a:ext uri="{FF2B5EF4-FFF2-40B4-BE49-F238E27FC236}">
                    <a16:creationId xmlns:a16="http://schemas.microsoft.com/office/drawing/2014/main" id="{7319F9F0-7EF6-ECBB-C87F-D58CA18C79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0644ADBD-F55F-DF1C-77BA-7259FB9308AA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82" name="Grafik 81" descr="Frau mit verschränkten Armen">
                <a:extLst>
                  <a:ext uri="{FF2B5EF4-FFF2-40B4-BE49-F238E27FC236}">
                    <a16:creationId xmlns:a16="http://schemas.microsoft.com/office/drawing/2014/main" id="{F00918B6-4F92-4B95-13B5-4479FBE032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83" name="Grafik 82" descr="Frau mit langen lockigen Haaren">
                <a:extLst>
                  <a:ext uri="{FF2B5EF4-FFF2-40B4-BE49-F238E27FC236}">
                    <a16:creationId xmlns:a16="http://schemas.microsoft.com/office/drawing/2014/main" id="{1F79CB54-794F-EBAB-2832-084EAC0212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84" name="Grafik 83" descr="Ein glückliches Gesicht">
                <a:extLst>
                  <a:ext uri="{FF2B5EF4-FFF2-40B4-BE49-F238E27FC236}">
                    <a16:creationId xmlns:a16="http://schemas.microsoft.com/office/drawing/2014/main" id="{072DFE11-6BC8-9865-6915-2ABBB391EC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sp>
        <p:nvSpPr>
          <p:cNvPr id="88" name="Rechteck: abgerundete Ecken 87">
            <a:extLst>
              <a:ext uri="{FF2B5EF4-FFF2-40B4-BE49-F238E27FC236}">
                <a16:creationId xmlns:a16="http://schemas.microsoft.com/office/drawing/2014/main" id="{D5D452B1-C36C-4F19-E555-DB4FA64F2985}"/>
              </a:ext>
            </a:extLst>
          </p:cNvPr>
          <p:cNvSpPr/>
          <p:nvPr/>
        </p:nvSpPr>
        <p:spPr>
          <a:xfrm>
            <a:off x="7139263" y="4884816"/>
            <a:ext cx="4746492" cy="72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Einkommen privater Haushalte sinkt</a:t>
            </a:r>
          </a:p>
        </p:txBody>
      </p:sp>
      <p:grpSp>
        <p:nvGrpSpPr>
          <p:cNvPr id="89" name="Gruppieren 88">
            <a:extLst>
              <a:ext uri="{FF2B5EF4-FFF2-40B4-BE49-F238E27FC236}">
                <a16:creationId xmlns:a16="http://schemas.microsoft.com/office/drawing/2014/main" id="{50EBCC4D-CC6C-10CB-B810-65A71D08FFE8}"/>
              </a:ext>
            </a:extLst>
          </p:cNvPr>
          <p:cNvGrpSpPr>
            <a:grpSpLocks noChangeAspect="1"/>
          </p:cNvGrpSpPr>
          <p:nvPr/>
        </p:nvGrpSpPr>
        <p:grpSpPr>
          <a:xfrm>
            <a:off x="7147545" y="5244515"/>
            <a:ext cx="769402" cy="761380"/>
            <a:chOff x="1622786" y="1742629"/>
            <a:chExt cx="4435191" cy="4388949"/>
          </a:xfrm>
        </p:grpSpPr>
        <p:grpSp>
          <p:nvGrpSpPr>
            <p:cNvPr id="90" name="Gruppieren 89">
              <a:extLst>
                <a:ext uri="{FF2B5EF4-FFF2-40B4-BE49-F238E27FC236}">
                  <a16:creationId xmlns:a16="http://schemas.microsoft.com/office/drawing/2014/main" id="{AA51A323-9253-516E-E3F8-2DD214ADB51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103" name="Grafik 102" descr="Ein Junge, der nach oben zeigt">
                <a:extLst>
                  <a:ext uri="{FF2B5EF4-FFF2-40B4-BE49-F238E27FC236}">
                    <a16:creationId xmlns:a16="http://schemas.microsoft.com/office/drawing/2014/main" id="{B788268E-F9EE-5C9A-3B07-985EA74009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104" name="Grafik 103" descr="Mann mit welligem Haar">
                <a:extLst>
                  <a:ext uri="{FF2B5EF4-FFF2-40B4-BE49-F238E27FC236}">
                    <a16:creationId xmlns:a16="http://schemas.microsoft.com/office/drawing/2014/main" id="{0A1FCC7C-F266-441A-FFF7-5BC945B0FF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105" name="Grafik 104" descr="Ein lächelndes Gesicht">
                <a:extLst>
                  <a:ext uri="{FF2B5EF4-FFF2-40B4-BE49-F238E27FC236}">
                    <a16:creationId xmlns:a16="http://schemas.microsoft.com/office/drawing/2014/main" id="{B428E16B-F6CD-1BD2-A7DD-3D664ACE5A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91" name="Gruppieren 90">
              <a:extLst>
                <a:ext uri="{FF2B5EF4-FFF2-40B4-BE49-F238E27FC236}">
                  <a16:creationId xmlns:a16="http://schemas.microsoft.com/office/drawing/2014/main" id="{E18D582C-73C0-CC04-B827-C371CE46BA2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100" name="Grafik 99" descr="Mann mit Händen in der Tasche">
                <a:extLst>
                  <a:ext uri="{FF2B5EF4-FFF2-40B4-BE49-F238E27FC236}">
                    <a16:creationId xmlns:a16="http://schemas.microsoft.com/office/drawing/2014/main" id="{49C714EB-185B-52BB-986E-9A0A250353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101" name="Grafik 100" descr="Kind mit kurzen Haaren">
                <a:extLst>
                  <a:ext uri="{FF2B5EF4-FFF2-40B4-BE49-F238E27FC236}">
                    <a16:creationId xmlns:a16="http://schemas.microsoft.com/office/drawing/2014/main" id="{0F340039-AAAE-3D58-5778-B264B818C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102" name="Grafik 101" descr="Gesicht eines alten Mannes">
                <a:extLst>
                  <a:ext uri="{FF2B5EF4-FFF2-40B4-BE49-F238E27FC236}">
                    <a16:creationId xmlns:a16="http://schemas.microsoft.com/office/drawing/2014/main" id="{B6F7420A-9FD9-2E65-3BBF-540891C2AD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92" name="Gruppieren 91">
              <a:extLst>
                <a:ext uri="{FF2B5EF4-FFF2-40B4-BE49-F238E27FC236}">
                  <a16:creationId xmlns:a16="http://schemas.microsoft.com/office/drawing/2014/main" id="{EA5D8111-3E4B-87AD-6C7E-9E4DAE85A0C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97" name="Grafik 96" descr="Mädchen mit Kleid">
                <a:extLst>
                  <a:ext uri="{FF2B5EF4-FFF2-40B4-BE49-F238E27FC236}">
                    <a16:creationId xmlns:a16="http://schemas.microsoft.com/office/drawing/2014/main" id="{0CBC26A1-26D7-365B-9C41-B76A51B9F3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98" name="Grafik 97" descr="Eine Frau mit anliegend geflochtenen Zöpfen">
                <a:extLst>
                  <a:ext uri="{FF2B5EF4-FFF2-40B4-BE49-F238E27FC236}">
                    <a16:creationId xmlns:a16="http://schemas.microsoft.com/office/drawing/2014/main" id="{3C86289E-D8A5-8AE9-955C-820E1372F5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99" name="Grafik 98" descr="Das Gesicht einer Frau">
                <a:extLst>
                  <a:ext uri="{FF2B5EF4-FFF2-40B4-BE49-F238E27FC236}">
                    <a16:creationId xmlns:a16="http://schemas.microsoft.com/office/drawing/2014/main" id="{26C4207D-77A8-1883-1118-4ADCD9D298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93" name="Gruppieren 92">
              <a:extLst>
                <a:ext uri="{FF2B5EF4-FFF2-40B4-BE49-F238E27FC236}">
                  <a16:creationId xmlns:a16="http://schemas.microsoft.com/office/drawing/2014/main" id="{E22A4C4C-DCF7-9852-D6B6-DBE490FA110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94" name="Grafik 93" descr="Frau mit einem Gehstock">
                <a:extLst>
                  <a:ext uri="{FF2B5EF4-FFF2-40B4-BE49-F238E27FC236}">
                    <a16:creationId xmlns:a16="http://schemas.microsoft.com/office/drawing/2014/main" id="{865CACC4-0DBF-D23C-5E25-80066E98E3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95" name="Grafik 94" descr="Eine Frau mit Ponyfrisur">
                <a:extLst>
                  <a:ext uri="{FF2B5EF4-FFF2-40B4-BE49-F238E27FC236}">
                    <a16:creationId xmlns:a16="http://schemas.microsoft.com/office/drawing/2014/main" id="{E2EBEE47-A4C5-3F45-11C0-ECBFEF90D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96" name="Grafik 95" descr="Eine lächelnde Frau">
                <a:extLst>
                  <a:ext uri="{FF2B5EF4-FFF2-40B4-BE49-F238E27FC236}">
                    <a16:creationId xmlns:a16="http://schemas.microsoft.com/office/drawing/2014/main" id="{1DB8CB3C-8728-B1D2-C544-C89A818E1F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106" name="Pfeil: nach rechts gekrümmt 105">
            <a:extLst>
              <a:ext uri="{FF2B5EF4-FFF2-40B4-BE49-F238E27FC236}">
                <a16:creationId xmlns:a16="http://schemas.microsoft.com/office/drawing/2014/main" id="{4B290AD2-915F-C333-23A1-882B4D81BE12}"/>
              </a:ext>
            </a:extLst>
          </p:cNvPr>
          <p:cNvSpPr/>
          <p:nvPr/>
        </p:nvSpPr>
        <p:spPr>
          <a:xfrm flipV="1">
            <a:off x="6383966" y="2866572"/>
            <a:ext cx="731520" cy="2269941"/>
          </a:xfrm>
          <a:prstGeom prst="curvedRightArrow">
            <a:avLst/>
          </a:prstGeom>
          <a:solidFill>
            <a:srgbClr val="FFE9C1"/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7" name="Pfeil: nach unten 106">
            <a:extLst>
              <a:ext uri="{FF2B5EF4-FFF2-40B4-BE49-F238E27FC236}">
                <a16:creationId xmlns:a16="http://schemas.microsoft.com/office/drawing/2014/main" id="{F7393B2B-9697-CCB2-EC5B-6D37E687DB3E}"/>
              </a:ext>
            </a:extLst>
          </p:cNvPr>
          <p:cNvSpPr/>
          <p:nvPr/>
        </p:nvSpPr>
        <p:spPr>
          <a:xfrm>
            <a:off x="9336570" y="2909512"/>
            <a:ext cx="360000" cy="540000"/>
          </a:xfrm>
          <a:prstGeom prst="downArrow">
            <a:avLst/>
          </a:prstGeom>
          <a:solidFill>
            <a:srgbClr val="FFE9C1"/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8" name="Pfeil: nach unten 107">
            <a:extLst>
              <a:ext uri="{FF2B5EF4-FFF2-40B4-BE49-F238E27FC236}">
                <a16:creationId xmlns:a16="http://schemas.microsoft.com/office/drawing/2014/main" id="{37CF6199-01B4-ABAB-BAA7-7580DA7D04F5}"/>
              </a:ext>
            </a:extLst>
          </p:cNvPr>
          <p:cNvSpPr/>
          <p:nvPr/>
        </p:nvSpPr>
        <p:spPr>
          <a:xfrm>
            <a:off x="9336570" y="4364927"/>
            <a:ext cx="360000" cy="540000"/>
          </a:xfrm>
          <a:prstGeom prst="downArrow">
            <a:avLst/>
          </a:prstGeom>
          <a:solidFill>
            <a:srgbClr val="FFE9C1"/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2" name="Titel 1">
            <a:extLst>
              <a:ext uri="{FF2B5EF4-FFF2-40B4-BE49-F238E27FC236}">
                <a16:creationId xmlns:a16="http://schemas.microsoft.com/office/drawing/2014/main" id="{9B0BBAE0-AA90-6C9E-D8C0-7BF367A52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8748"/>
            <a:ext cx="10515600" cy="1009651"/>
          </a:xfrm>
        </p:spPr>
        <p:txBody>
          <a:bodyPr>
            <a:normAutofit/>
          </a:bodyPr>
          <a:lstStyle/>
          <a:p>
            <a:r>
              <a:rPr lang="de-DE" dirty="0"/>
              <a:t>„Konjunktur“ – Die Wirtschaft entwickelt sich</a:t>
            </a:r>
          </a:p>
        </p:txBody>
      </p:sp>
    </p:spTree>
    <p:extLst>
      <p:ext uri="{BB962C8B-B14F-4D97-AF65-F5344CB8AC3E}">
        <p14:creationId xmlns:p14="http://schemas.microsoft.com/office/powerpoint/2010/main" val="100171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4" grpId="0" animBg="1"/>
      <p:bldP spid="16" grpId="0" animBg="1"/>
      <p:bldP spid="18" grpId="0" animBg="1"/>
      <p:bldP spid="78" grpId="0" animBg="1"/>
      <p:bldP spid="88" grpId="0" animBg="1"/>
      <p:bldP spid="106" grpId="0" animBg="1"/>
      <p:bldP spid="107" grpId="0" animBg="1"/>
      <p:bldP spid="10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DCF9C-F063-2D29-111F-D144E7F25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hteck 127">
            <a:extLst>
              <a:ext uri="{FF2B5EF4-FFF2-40B4-BE49-F238E27FC236}">
                <a16:creationId xmlns:a16="http://schemas.microsoft.com/office/drawing/2014/main" id="{34EFF4AF-F325-1E24-334E-1B50C9BF2B44}"/>
              </a:ext>
            </a:extLst>
          </p:cNvPr>
          <p:cNvSpPr/>
          <p:nvPr/>
        </p:nvSpPr>
        <p:spPr>
          <a:xfrm>
            <a:off x="6896478" y="1807536"/>
            <a:ext cx="5159230" cy="4240423"/>
          </a:xfrm>
          <a:prstGeom prst="rect">
            <a:avLst/>
          </a:prstGeom>
          <a:noFill/>
          <a:ln w="19050">
            <a:solidFill>
              <a:srgbClr val="003CB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: Form 35">
            <a:extLst>
              <a:ext uri="{FF2B5EF4-FFF2-40B4-BE49-F238E27FC236}">
                <a16:creationId xmlns:a16="http://schemas.microsoft.com/office/drawing/2014/main" id="{A2750CDD-F840-7E63-7881-2ED847578C3C}"/>
              </a:ext>
            </a:extLst>
          </p:cNvPr>
          <p:cNvSpPr/>
          <p:nvPr/>
        </p:nvSpPr>
        <p:spPr>
          <a:xfrm>
            <a:off x="641018" y="2696563"/>
            <a:ext cx="5824525" cy="2955853"/>
          </a:xfrm>
          <a:custGeom>
            <a:avLst/>
            <a:gdLst>
              <a:gd name="connsiteX0" fmla="*/ 0 w 6422065"/>
              <a:gd name="connsiteY0" fmla="*/ 2441295 h 2441295"/>
              <a:gd name="connsiteX1" fmla="*/ 1562986 w 6422065"/>
              <a:gd name="connsiteY1" fmla="*/ 814513 h 2441295"/>
              <a:gd name="connsiteX2" fmla="*/ 4072269 w 6422065"/>
              <a:gd name="connsiteY2" fmla="*/ 1558792 h 2441295"/>
              <a:gd name="connsiteX3" fmla="*/ 5901069 w 6422065"/>
              <a:gd name="connsiteY3" fmla="*/ 219090 h 2441295"/>
              <a:gd name="connsiteX4" fmla="*/ 6422065 w 6422065"/>
              <a:gd name="connsiteY4" fmla="*/ 17071 h 244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065" h="2441295">
                <a:moveTo>
                  <a:pt x="0" y="2441295"/>
                </a:moveTo>
                <a:cubicBezTo>
                  <a:pt x="442137" y="1701446"/>
                  <a:pt x="884274" y="961597"/>
                  <a:pt x="1562986" y="814513"/>
                </a:cubicBezTo>
                <a:cubicBezTo>
                  <a:pt x="2241698" y="667429"/>
                  <a:pt x="3349255" y="1658029"/>
                  <a:pt x="4072269" y="1558792"/>
                </a:cubicBezTo>
                <a:cubicBezTo>
                  <a:pt x="4795283" y="1459555"/>
                  <a:pt x="5509436" y="476043"/>
                  <a:pt x="5901069" y="219090"/>
                </a:cubicBezTo>
                <a:cubicBezTo>
                  <a:pt x="6292702" y="-37864"/>
                  <a:pt x="6357383" y="-10397"/>
                  <a:pt x="6422065" y="17071"/>
                </a:cubicBezTo>
              </a:path>
            </a:pathLst>
          </a:cu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B70618-4A6C-3520-ACA3-26E6B2AB3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6</a:t>
            </a:fld>
            <a:endParaRPr lang="de-AT"/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DAC0F505-93C0-1C60-1123-2975E6EF8628}"/>
              </a:ext>
            </a:extLst>
          </p:cNvPr>
          <p:cNvCxnSpPr>
            <a:cxnSpLocks/>
          </p:cNvCxnSpPr>
          <p:nvPr/>
        </p:nvCxnSpPr>
        <p:spPr>
          <a:xfrm flipV="1">
            <a:off x="598484" y="2452012"/>
            <a:ext cx="0" cy="324000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0E6AB0E6-0A3C-C753-CBEE-752692389D32}"/>
              </a:ext>
            </a:extLst>
          </p:cNvPr>
          <p:cNvCxnSpPr>
            <a:cxnSpLocks/>
          </p:cNvCxnSpPr>
          <p:nvPr/>
        </p:nvCxnSpPr>
        <p:spPr>
          <a:xfrm>
            <a:off x="587851" y="5674557"/>
            <a:ext cx="5976000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6F2D09C1-5005-3A0C-171D-F0C4ACAE7D44}"/>
              </a:ext>
            </a:extLst>
          </p:cNvPr>
          <p:cNvCxnSpPr>
            <a:cxnSpLocks/>
          </p:cNvCxnSpPr>
          <p:nvPr/>
        </p:nvCxnSpPr>
        <p:spPr>
          <a:xfrm flipV="1">
            <a:off x="630383" y="3253639"/>
            <a:ext cx="5843217" cy="2122333"/>
          </a:xfrm>
          <a:prstGeom prst="straightConnector1">
            <a:avLst/>
          </a:prstGeom>
          <a:ln w="19050">
            <a:solidFill>
              <a:srgbClr val="172C5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>
            <a:extLst>
              <a:ext uri="{FF2B5EF4-FFF2-40B4-BE49-F238E27FC236}">
                <a16:creationId xmlns:a16="http://schemas.microsoft.com/office/drawing/2014/main" id="{07BF828C-3038-C28D-3201-C57390BAD550}"/>
              </a:ext>
            </a:extLst>
          </p:cNvPr>
          <p:cNvSpPr txBox="1"/>
          <p:nvPr/>
        </p:nvSpPr>
        <p:spPr>
          <a:xfrm>
            <a:off x="101821" y="245201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BIP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E1BD3CEC-D08D-E5C9-16A0-D450A3DF94C9}"/>
              </a:ext>
            </a:extLst>
          </p:cNvPr>
          <p:cNvSpPr txBox="1"/>
          <p:nvPr/>
        </p:nvSpPr>
        <p:spPr>
          <a:xfrm>
            <a:off x="6362614" y="5678630"/>
            <a:ext cx="533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Zeit</a:t>
            </a:r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2F676BA2-1F58-FFEB-A6D2-06469C47674A}"/>
              </a:ext>
            </a:extLst>
          </p:cNvPr>
          <p:cNvSpPr/>
          <p:nvPr/>
        </p:nvSpPr>
        <p:spPr>
          <a:xfrm>
            <a:off x="7131543" y="1944432"/>
            <a:ext cx="4739652" cy="720000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„Wirtschaftlicher Tiefpunkt“</a:t>
            </a:r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A9AD2FCC-835A-BF2B-C8E6-20C2D348265D}"/>
              </a:ext>
            </a:extLst>
          </p:cNvPr>
          <p:cNvSpPr/>
          <p:nvPr/>
        </p:nvSpPr>
        <p:spPr>
          <a:xfrm>
            <a:off x="7131543" y="2937301"/>
            <a:ext cx="4739652" cy="900000"/>
          </a:xfrm>
          <a:prstGeom prst="roundRect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Unternehmen produzieren kaum</a:t>
            </a:r>
          </a:p>
          <a:p>
            <a:pPr algn="ctr"/>
            <a:r>
              <a:rPr lang="de-DE" sz="16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sz="1600" i="1" dirty="0">
                <a:solidFill>
                  <a:schemeClr val="tx1"/>
                </a:solidFill>
                <a:sym typeface="Wingdings" panose="05000000000000000000" pitchFamily="2" charset="2"/>
              </a:rPr>
              <a:t>Weniger Arbeitskräfte und Investitionen</a:t>
            </a:r>
            <a:endParaRPr lang="de-DE" sz="1600" dirty="0">
              <a:solidFill>
                <a:schemeClr val="tx1"/>
              </a:solidFill>
            </a:endParaRP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2085BE52-87C6-46B3-8B0B-158EC070B36B}"/>
              </a:ext>
            </a:extLst>
          </p:cNvPr>
          <p:cNvGrpSpPr>
            <a:grpSpLocks noChangeAspect="1"/>
          </p:cNvGrpSpPr>
          <p:nvPr/>
        </p:nvGrpSpPr>
        <p:grpSpPr>
          <a:xfrm>
            <a:off x="11248917" y="2966820"/>
            <a:ext cx="582867" cy="979296"/>
            <a:chOff x="9875054" y="2607486"/>
            <a:chExt cx="1714144" cy="2880000"/>
          </a:xfrm>
        </p:grpSpPr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EE5ADE9B-ACDD-4966-652C-F174CB779757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43" name="Grafik 42" descr="Mann mit langen Ärmeln">
                <a:extLst>
                  <a:ext uri="{FF2B5EF4-FFF2-40B4-BE49-F238E27FC236}">
                    <a16:creationId xmlns:a16="http://schemas.microsoft.com/office/drawing/2014/main" id="{1714F518-7744-989E-9CCF-E8B3F677D4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44" name="Grafik 43" descr="Junge mit dichtem Haar">
                <a:extLst>
                  <a:ext uri="{FF2B5EF4-FFF2-40B4-BE49-F238E27FC236}">
                    <a16:creationId xmlns:a16="http://schemas.microsoft.com/office/drawing/2014/main" id="{CE058ABC-B43D-FD84-B011-25BDAF7899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45" name="Grafik 44" descr="Ein lächelndes Gesicht">
                <a:extLst>
                  <a:ext uri="{FF2B5EF4-FFF2-40B4-BE49-F238E27FC236}">
                    <a16:creationId xmlns:a16="http://schemas.microsoft.com/office/drawing/2014/main" id="{61CD949F-8538-1E7E-4EFD-00301AF8AB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C982A0E4-F56B-2662-CAC6-86C8E3DFA551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40" name="Grafik 39" descr="Frau mit verschränkten Armen">
                <a:extLst>
                  <a:ext uri="{FF2B5EF4-FFF2-40B4-BE49-F238E27FC236}">
                    <a16:creationId xmlns:a16="http://schemas.microsoft.com/office/drawing/2014/main" id="{3E26EA2D-DAC8-2583-7969-4D82EE54EE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41" name="Grafik 40" descr="Frau mit langen lockigen Haaren">
                <a:extLst>
                  <a:ext uri="{FF2B5EF4-FFF2-40B4-BE49-F238E27FC236}">
                    <a16:creationId xmlns:a16="http://schemas.microsoft.com/office/drawing/2014/main" id="{174F1C6B-E3BE-E36A-F257-5B052C73BC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42" name="Grafik 41" descr="Ein glückliches Gesicht">
                <a:extLst>
                  <a:ext uri="{FF2B5EF4-FFF2-40B4-BE49-F238E27FC236}">
                    <a16:creationId xmlns:a16="http://schemas.microsoft.com/office/drawing/2014/main" id="{8F6FDD60-B335-29E6-8C46-46C4E9CC37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id="{51558F09-5D74-365F-B5CD-96B26CD8C9CD}"/>
              </a:ext>
            </a:extLst>
          </p:cNvPr>
          <p:cNvSpPr/>
          <p:nvPr/>
        </p:nvSpPr>
        <p:spPr>
          <a:xfrm>
            <a:off x="7131543" y="4178383"/>
            <a:ext cx="4739652" cy="720000"/>
          </a:xfrm>
          <a:prstGeom prst="roundRect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  Private Haushalte konsumieren kaum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C34896F4-8D0C-FC1E-4D48-C31AD51CBCBA}"/>
              </a:ext>
            </a:extLst>
          </p:cNvPr>
          <p:cNvGrpSpPr>
            <a:grpSpLocks noChangeAspect="1"/>
          </p:cNvGrpSpPr>
          <p:nvPr/>
        </p:nvGrpSpPr>
        <p:grpSpPr>
          <a:xfrm>
            <a:off x="7120073" y="4488497"/>
            <a:ext cx="769402" cy="761380"/>
            <a:chOff x="1622786" y="1742629"/>
            <a:chExt cx="4435191" cy="4388949"/>
          </a:xfrm>
        </p:grpSpPr>
        <p:grpSp>
          <p:nvGrpSpPr>
            <p:cNvPr id="48" name="Gruppieren 47">
              <a:extLst>
                <a:ext uri="{FF2B5EF4-FFF2-40B4-BE49-F238E27FC236}">
                  <a16:creationId xmlns:a16="http://schemas.microsoft.com/office/drawing/2014/main" id="{6EBC1267-A0D6-0102-A624-D61301DBFF2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303292"/>
              <a:ext cx="1957378" cy="3488885"/>
              <a:chOff x="5822533" y="324661"/>
              <a:chExt cx="2133600" cy="3802987"/>
            </a:xfrm>
          </p:grpSpPr>
          <p:pic>
            <p:nvPicPr>
              <p:cNvPr id="61" name="Grafik 60" descr="Ein Junge, der nach oben zeigt">
                <a:extLst>
                  <a:ext uri="{FF2B5EF4-FFF2-40B4-BE49-F238E27FC236}">
                    <a16:creationId xmlns:a16="http://schemas.microsoft.com/office/drawing/2014/main" id="{C2AFC7D2-2129-CA61-A3D4-F254E0B03D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62" name="Grafik 61" descr="Mann mit welligem Haar">
                <a:extLst>
                  <a:ext uri="{FF2B5EF4-FFF2-40B4-BE49-F238E27FC236}">
                    <a16:creationId xmlns:a16="http://schemas.microsoft.com/office/drawing/2014/main" id="{D07E81FF-9F32-1DF8-4341-27EE07AA15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565245" y="324661"/>
                <a:ext cx="581025" cy="809625"/>
              </a:xfrm>
              <a:prstGeom prst="rect">
                <a:avLst/>
              </a:prstGeom>
            </p:spPr>
          </p:pic>
          <p:pic>
            <p:nvPicPr>
              <p:cNvPr id="63" name="Grafik 62" descr="Ein lächelndes Gesicht">
                <a:extLst>
                  <a:ext uri="{FF2B5EF4-FFF2-40B4-BE49-F238E27FC236}">
                    <a16:creationId xmlns:a16="http://schemas.microsoft.com/office/drawing/2014/main" id="{A33E1C93-6B1E-6322-61E5-AE61CBAC7F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70303" y="71230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5A3148AD-FBB2-ACE8-39DE-27F9115398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58" name="Grafik 57" descr="Mann mit Händen in der Tasche">
                <a:extLst>
                  <a:ext uri="{FF2B5EF4-FFF2-40B4-BE49-F238E27FC236}">
                    <a16:creationId xmlns:a16="http://schemas.microsoft.com/office/drawing/2014/main" id="{B1BE1DC8-EFF7-EC1F-CDF5-A1EA51EC97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59" name="Grafik 58" descr="Kind mit kurzen Haaren">
                <a:extLst>
                  <a:ext uri="{FF2B5EF4-FFF2-40B4-BE49-F238E27FC236}">
                    <a16:creationId xmlns:a16="http://schemas.microsoft.com/office/drawing/2014/main" id="{1534A87A-FDE0-F15C-4532-49246EC0F0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60" name="Grafik 59" descr="Gesicht eines alten Mannes">
                <a:extLst>
                  <a:ext uri="{FF2B5EF4-FFF2-40B4-BE49-F238E27FC236}">
                    <a16:creationId xmlns:a16="http://schemas.microsoft.com/office/drawing/2014/main" id="{E517095E-440B-2E63-3E85-048452408B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EBEEF7F1-1C44-EC71-E927-8AC1067C57D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55" name="Grafik 54" descr="Mädchen mit Kleid">
                <a:extLst>
                  <a:ext uri="{FF2B5EF4-FFF2-40B4-BE49-F238E27FC236}">
                    <a16:creationId xmlns:a16="http://schemas.microsoft.com/office/drawing/2014/main" id="{F62C0979-91AE-E45B-124E-2C885C3AD0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56" name="Grafik 55" descr="Eine Frau mit anliegend geflochtenen Zöpfen">
                <a:extLst>
                  <a:ext uri="{FF2B5EF4-FFF2-40B4-BE49-F238E27FC236}">
                    <a16:creationId xmlns:a16="http://schemas.microsoft.com/office/drawing/2014/main" id="{A5DF98FA-0EA4-A11A-E88C-C391D09F6F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57" name="Grafik 56" descr="Das Gesicht einer Frau">
                <a:extLst>
                  <a:ext uri="{FF2B5EF4-FFF2-40B4-BE49-F238E27FC236}">
                    <a16:creationId xmlns:a16="http://schemas.microsoft.com/office/drawing/2014/main" id="{2E6B8AFF-EC78-9510-5237-A2E7A8F1F7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51" name="Gruppieren 50">
              <a:extLst>
                <a:ext uri="{FF2B5EF4-FFF2-40B4-BE49-F238E27FC236}">
                  <a16:creationId xmlns:a16="http://schemas.microsoft.com/office/drawing/2014/main" id="{A3B3D3C0-EF89-C52B-EC6F-A807827EADC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52" name="Grafik 51" descr="Frau mit einem Gehstock">
                <a:extLst>
                  <a:ext uri="{FF2B5EF4-FFF2-40B4-BE49-F238E27FC236}">
                    <a16:creationId xmlns:a16="http://schemas.microsoft.com/office/drawing/2014/main" id="{4B369B9B-7739-230A-D0B2-3A1D9EEE63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53" name="Grafik 52" descr="Eine Frau mit Ponyfrisur">
                <a:extLst>
                  <a:ext uri="{FF2B5EF4-FFF2-40B4-BE49-F238E27FC236}">
                    <a16:creationId xmlns:a16="http://schemas.microsoft.com/office/drawing/2014/main" id="{775DA447-9263-B8EC-2F2B-9264D84A77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54" name="Grafik 53" descr="Eine lächelnde Frau">
                <a:extLst>
                  <a:ext uri="{FF2B5EF4-FFF2-40B4-BE49-F238E27FC236}">
                    <a16:creationId xmlns:a16="http://schemas.microsoft.com/office/drawing/2014/main" id="{B38079BC-7711-0EF7-6EF2-C077EBFE3A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sp>
        <p:nvSpPr>
          <p:cNvPr id="64" name="Rechteck: abgerundete Ecken 63">
            <a:extLst>
              <a:ext uri="{FF2B5EF4-FFF2-40B4-BE49-F238E27FC236}">
                <a16:creationId xmlns:a16="http://schemas.microsoft.com/office/drawing/2014/main" id="{0F821638-0963-097E-B4CB-6FC61C8CDD0E}"/>
              </a:ext>
            </a:extLst>
          </p:cNvPr>
          <p:cNvSpPr/>
          <p:nvPr/>
        </p:nvSpPr>
        <p:spPr>
          <a:xfrm>
            <a:off x="7131543" y="5246649"/>
            <a:ext cx="4739652" cy="720000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Achtung!</a:t>
            </a:r>
            <a:r>
              <a:rPr lang="de-DE" dirty="0">
                <a:solidFill>
                  <a:schemeClr val="tx1"/>
                </a:solidFill>
              </a:rPr>
              <a:t> Risiko einer Deflation</a:t>
            </a:r>
          </a:p>
        </p:txBody>
      </p:sp>
      <p:pic>
        <p:nvPicPr>
          <p:cNvPr id="65" name="Grafik 64" descr="Bank Silhouette">
            <a:extLst>
              <a:ext uri="{FF2B5EF4-FFF2-40B4-BE49-F238E27FC236}">
                <a16:creationId xmlns:a16="http://schemas.microsoft.com/office/drawing/2014/main" id="{CD3D4FF9-558B-3D64-FA9C-6D0B377D588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1344267" y="5389075"/>
            <a:ext cx="479813" cy="479813"/>
          </a:xfrm>
          <a:prstGeom prst="rect">
            <a:avLst/>
          </a:prstGeom>
        </p:spPr>
      </p:pic>
      <p:pic>
        <p:nvPicPr>
          <p:cNvPr id="66" name="Grafik 65" descr="Bank Silhouette">
            <a:extLst>
              <a:ext uri="{FF2B5EF4-FFF2-40B4-BE49-F238E27FC236}">
                <a16:creationId xmlns:a16="http://schemas.microsoft.com/office/drawing/2014/main" id="{F4D644B0-75B5-01A3-A515-83B38341974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275020" y="2072800"/>
            <a:ext cx="479813" cy="479813"/>
          </a:xfrm>
          <a:prstGeom prst="rect">
            <a:avLst/>
          </a:prstGeom>
        </p:spPr>
      </p:pic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DDF3AE0B-8A7B-80CD-181F-53A9A273F601}"/>
              </a:ext>
            </a:extLst>
          </p:cNvPr>
          <p:cNvCxnSpPr>
            <a:cxnSpLocks/>
          </p:cNvCxnSpPr>
          <p:nvPr/>
        </p:nvCxnSpPr>
        <p:spPr>
          <a:xfrm flipV="1">
            <a:off x="630383" y="3253639"/>
            <a:ext cx="5843217" cy="2122333"/>
          </a:xfrm>
          <a:prstGeom prst="straightConnector1">
            <a:avLst/>
          </a:prstGeom>
          <a:ln w="19050">
            <a:solidFill>
              <a:srgbClr val="172C5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20">
            <a:extLst>
              <a:ext uri="{FF2B5EF4-FFF2-40B4-BE49-F238E27FC236}">
                <a16:creationId xmlns:a16="http://schemas.microsoft.com/office/drawing/2014/main" id="{10B1B54E-512F-651B-C385-E1B9BB24FD94}"/>
              </a:ext>
            </a:extLst>
          </p:cNvPr>
          <p:cNvSpPr/>
          <p:nvPr/>
        </p:nvSpPr>
        <p:spPr>
          <a:xfrm>
            <a:off x="672915" y="2859814"/>
            <a:ext cx="1332000" cy="358995"/>
          </a:xfrm>
          <a:solidFill>
            <a:schemeClr val="accent6">
              <a:lumMod val="75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Aufschwung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E3D95825-B0E9-4440-C00C-91C3E8B58125}"/>
              </a:ext>
            </a:extLst>
          </p:cNvPr>
          <p:cNvSpPr/>
          <p:nvPr/>
        </p:nvSpPr>
        <p:spPr>
          <a:xfrm>
            <a:off x="1284915" y="4229511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9DAA6718-A08F-4AEB-B708-F67EC599BF29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1338915" y="3218809"/>
            <a:ext cx="0" cy="1010702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F4F8DF72-A384-B83D-565F-40D9A4805164}"/>
              </a:ext>
            </a:extLst>
          </p:cNvPr>
          <p:cNvSpPr/>
          <p:nvPr/>
        </p:nvSpPr>
        <p:spPr>
          <a:xfrm>
            <a:off x="672915" y="2859814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9264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67932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313696" y="-22621"/>
                  <a:pt x="477888" y="26951"/>
                  <a:pt x="692640" y="0"/>
                </a:cubicBezTo>
                <a:cubicBezTo>
                  <a:pt x="907392" y="-26951"/>
                  <a:pt x="1079667" y="-8234"/>
                  <a:pt x="1332000" y="0"/>
                </a:cubicBezTo>
                <a:cubicBezTo>
                  <a:pt x="1347872" y="86873"/>
                  <a:pt x="1319915" y="181929"/>
                  <a:pt x="1332000" y="358995"/>
                </a:cubicBezTo>
                <a:cubicBezTo>
                  <a:pt x="1020907" y="360943"/>
                  <a:pt x="903183" y="374974"/>
                  <a:pt x="679320" y="358995"/>
                </a:cubicBezTo>
                <a:cubicBezTo>
                  <a:pt x="455457" y="343016"/>
                  <a:pt x="296540" y="382528"/>
                  <a:pt x="0" y="358995"/>
                </a:cubicBezTo>
                <a:cubicBezTo>
                  <a:pt x="3990" y="225638"/>
                  <a:pt x="-13718" y="139381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286522" y="12149"/>
                  <a:pt x="443388" y="-29622"/>
                  <a:pt x="652680" y="0"/>
                </a:cubicBezTo>
                <a:cubicBezTo>
                  <a:pt x="861972" y="29622"/>
                  <a:pt x="1121523" y="6004"/>
                  <a:pt x="1332000" y="0"/>
                </a:cubicBezTo>
                <a:cubicBezTo>
                  <a:pt x="1333384" y="146466"/>
                  <a:pt x="1341420" y="187935"/>
                  <a:pt x="1332000" y="358995"/>
                </a:cubicBezTo>
                <a:cubicBezTo>
                  <a:pt x="1025751" y="349619"/>
                  <a:pt x="846404" y="326161"/>
                  <a:pt x="652680" y="358995"/>
                </a:cubicBezTo>
                <a:cubicBezTo>
                  <a:pt x="458956" y="391829"/>
                  <a:pt x="229356" y="343680"/>
                  <a:pt x="0" y="358995"/>
                </a:cubicBezTo>
                <a:cubicBezTo>
                  <a:pt x="-17614" y="182359"/>
                  <a:pt x="16950" y="126967"/>
                  <a:pt x="0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361997118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Aufschwung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8759A88-49F2-2EC3-B54E-F0BBD2AD0A80}"/>
              </a:ext>
            </a:extLst>
          </p:cNvPr>
          <p:cNvSpPr/>
          <p:nvPr/>
        </p:nvSpPr>
        <p:spPr>
          <a:xfrm>
            <a:off x="2112915" y="3609772"/>
            <a:ext cx="108000" cy="108000"/>
          </a:xfrm>
          <a:prstGeom prst="ellipse">
            <a:avLst/>
          </a:prstGeom>
          <a:solidFill>
            <a:srgbClr val="F177C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58BCE67A-E1AD-F8A7-D044-2348161A8A55}"/>
              </a:ext>
            </a:extLst>
          </p:cNvPr>
          <p:cNvCxnSpPr>
            <a:cxnSpLocks/>
            <a:stCxn id="24" idx="4"/>
          </p:cNvCxnSpPr>
          <p:nvPr/>
        </p:nvCxnSpPr>
        <p:spPr>
          <a:xfrm>
            <a:off x="2166915" y="3717772"/>
            <a:ext cx="10633" cy="738826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hteck 25">
            <a:extLst>
              <a:ext uri="{FF2B5EF4-FFF2-40B4-BE49-F238E27FC236}">
                <a16:creationId xmlns:a16="http://schemas.microsoft.com/office/drawing/2014/main" id="{046E25F4-2C7A-4896-EEFC-D8C4410457E9}"/>
              </a:ext>
            </a:extLst>
          </p:cNvPr>
          <p:cNvSpPr/>
          <p:nvPr/>
        </p:nvSpPr>
        <p:spPr>
          <a:xfrm>
            <a:off x="1295548" y="4456598"/>
            <a:ext cx="1764000" cy="358995"/>
          </a:xfrm>
          <a:custGeom>
            <a:avLst/>
            <a:gdLst>
              <a:gd name="connsiteX0" fmla="*/ 0 w 1764000"/>
              <a:gd name="connsiteY0" fmla="*/ 0 h 358995"/>
              <a:gd name="connsiteX1" fmla="*/ 535080 w 1764000"/>
              <a:gd name="connsiteY1" fmla="*/ 0 h 358995"/>
              <a:gd name="connsiteX2" fmla="*/ 1105440 w 1764000"/>
              <a:gd name="connsiteY2" fmla="*/ 0 h 358995"/>
              <a:gd name="connsiteX3" fmla="*/ 1764000 w 1764000"/>
              <a:gd name="connsiteY3" fmla="*/ 0 h 358995"/>
              <a:gd name="connsiteX4" fmla="*/ 1764000 w 1764000"/>
              <a:gd name="connsiteY4" fmla="*/ 358995 h 358995"/>
              <a:gd name="connsiteX5" fmla="*/ 1140720 w 1764000"/>
              <a:gd name="connsiteY5" fmla="*/ 358995 h 358995"/>
              <a:gd name="connsiteX6" fmla="*/ 605640 w 1764000"/>
              <a:gd name="connsiteY6" fmla="*/ 358995 h 358995"/>
              <a:gd name="connsiteX7" fmla="*/ 0 w 1764000"/>
              <a:gd name="connsiteY7" fmla="*/ 358995 h 358995"/>
              <a:gd name="connsiteX8" fmla="*/ 0 w 1764000"/>
              <a:gd name="connsiteY8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00" h="358995" fill="none" extrusionOk="0">
                <a:moveTo>
                  <a:pt x="0" y="0"/>
                </a:moveTo>
                <a:cubicBezTo>
                  <a:pt x="232229" y="14348"/>
                  <a:pt x="426523" y="-21000"/>
                  <a:pt x="535080" y="0"/>
                </a:cubicBezTo>
                <a:cubicBezTo>
                  <a:pt x="643637" y="21000"/>
                  <a:pt x="959315" y="-17632"/>
                  <a:pt x="1105440" y="0"/>
                </a:cubicBezTo>
                <a:cubicBezTo>
                  <a:pt x="1251565" y="17632"/>
                  <a:pt x="1460032" y="-26245"/>
                  <a:pt x="1764000" y="0"/>
                </a:cubicBezTo>
                <a:cubicBezTo>
                  <a:pt x="1747681" y="91728"/>
                  <a:pt x="1777051" y="183750"/>
                  <a:pt x="1764000" y="358995"/>
                </a:cubicBezTo>
                <a:cubicBezTo>
                  <a:pt x="1510892" y="340320"/>
                  <a:pt x="1305256" y="387005"/>
                  <a:pt x="1140720" y="358995"/>
                </a:cubicBezTo>
                <a:cubicBezTo>
                  <a:pt x="976184" y="330985"/>
                  <a:pt x="739835" y="346457"/>
                  <a:pt x="605640" y="358995"/>
                </a:cubicBezTo>
                <a:cubicBezTo>
                  <a:pt x="471445" y="371533"/>
                  <a:pt x="279251" y="360961"/>
                  <a:pt x="0" y="358995"/>
                </a:cubicBezTo>
                <a:cubicBezTo>
                  <a:pt x="-6378" y="280115"/>
                  <a:pt x="-10684" y="80517"/>
                  <a:pt x="0" y="0"/>
                </a:cubicBezTo>
                <a:close/>
              </a:path>
              <a:path w="1764000" h="358995" stroke="0" extrusionOk="0">
                <a:moveTo>
                  <a:pt x="0" y="0"/>
                </a:moveTo>
                <a:cubicBezTo>
                  <a:pt x="269597" y="16349"/>
                  <a:pt x="277266" y="-19833"/>
                  <a:pt x="552720" y="0"/>
                </a:cubicBezTo>
                <a:cubicBezTo>
                  <a:pt x="828174" y="19833"/>
                  <a:pt x="1004798" y="14253"/>
                  <a:pt x="1176000" y="0"/>
                </a:cubicBezTo>
                <a:cubicBezTo>
                  <a:pt x="1347202" y="-14253"/>
                  <a:pt x="1478187" y="-2286"/>
                  <a:pt x="1764000" y="0"/>
                </a:cubicBezTo>
                <a:cubicBezTo>
                  <a:pt x="1765613" y="108046"/>
                  <a:pt x="1748649" y="242725"/>
                  <a:pt x="1764000" y="358995"/>
                </a:cubicBezTo>
                <a:cubicBezTo>
                  <a:pt x="1559756" y="374477"/>
                  <a:pt x="1456202" y="372040"/>
                  <a:pt x="1228920" y="358995"/>
                </a:cubicBezTo>
                <a:cubicBezTo>
                  <a:pt x="1001638" y="345950"/>
                  <a:pt x="883714" y="347036"/>
                  <a:pt x="605640" y="358995"/>
                </a:cubicBezTo>
                <a:cubicBezTo>
                  <a:pt x="327566" y="370954"/>
                  <a:pt x="203733" y="360513"/>
                  <a:pt x="0" y="358995"/>
                </a:cubicBezTo>
                <a:cubicBezTo>
                  <a:pt x="-5640" y="232541"/>
                  <a:pt x="4327" y="168128"/>
                  <a:pt x="0" y="0"/>
                </a:cubicBezTo>
                <a:close/>
              </a:path>
            </a:pathLst>
          </a:custGeom>
          <a:solidFill>
            <a:srgbClr val="F177C3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Hochkonjunktur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81A9169-B94E-EC80-0564-303219E7686A}"/>
              </a:ext>
            </a:extLst>
          </p:cNvPr>
          <p:cNvSpPr/>
          <p:nvPr/>
        </p:nvSpPr>
        <p:spPr>
          <a:xfrm>
            <a:off x="5211875" y="3809039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B44144D0-1061-8DC9-77B3-DD626E93BCC1}"/>
              </a:ext>
            </a:extLst>
          </p:cNvPr>
          <p:cNvSpPr/>
          <p:nvPr/>
        </p:nvSpPr>
        <p:spPr>
          <a:xfrm>
            <a:off x="3092282" y="4042058"/>
            <a:ext cx="108000" cy="108000"/>
          </a:xfrm>
          <a:prstGeom prst="ellipse">
            <a:avLst/>
          </a:prstGeom>
          <a:solidFill>
            <a:srgbClr val="FFB93B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AF5EB8BF-FE2B-785C-45A2-9D9B53A110F0}"/>
              </a:ext>
            </a:extLst>
          </p:cNvPr>
          <p:cNvCxnSpPr>
            <a:cxnSpLocks/>
            <a:stCxn id="28" idx="0"/>
            <a:endCxn id="30" idx="2"/>
          </p:cNvCxnSpPr>
          <p:nvPr/>
        </p:nvCxnSpPr>
        <p:spPr>
          <a:xfrm flipV="1">
            <a:off x="3146282" y="3318434"/>
            <a:ext cx="0" cy="723624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eck 29">
            <a:extLst>
              <a:ext uri="{FF2B5EF4-FFF2-40B4-BE49-F238E27FC236}">
                <a16:creationId xmlns:a16="http://schemas.microsoft.com/office/drawing/2014/main" id="{995E5FBB-5BD2-1E9D-6F78-620F2167D751}"/>
              </a:ext>
            </a:extLst>
          </p:cNvPr>
          <p:cNvSpPr/>
          <p:nvPr/>
        </p:nvSpPr>
        <p:spPr>
          <a:xfrm>
            <a:off x="2480282" y="2959439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7932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69264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229269" y="16952"/>
                  <a:pt x="441577" y="-12731"/>
                  <a:pt x="679320" y="0"/>
                </a:cubicBezTo>
                <a:cubicBezTo>
                  <a:pt x="917063" y="12731"/>
                  <a:pt x="1142332" y="16437"/>
                  <a:pt x="1332000" y="0"/>
                </a:cubicBezTo>
                <a:cubicBezTo>
                  <a:pt x="1336752" y="141979"/>
                  <a:pt x="1346222" y="235421"/>
                  <a:pt x="1332000" y="358995"/>
                </a:cubicBezTo>
                <a:cubicBezTo>
                  <a:pt x="1099132" y="388464"/>
                  <a:pt x="964695" y="381965"/>
                  <a:pt x="692640" y="358995"/>
                </a:cubicBezTo>
                <a:cubicBezTo>
                  <a:pt x="420585" y="336025"/>
                  <a:pt x="212334" y="372206"/>
                  <a:pt x="0" y="358995"/>
                </a:cubicBezTo>
                <a:cubicBezTo>
                  <a:pt x="-8488" y="281917"/>
                  <a:pt x="-12199" y="101666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303629" y="-359"/>
                  <a:pt x="469130" y="4228"/>
                  <a:pt x="679320" y="0"/>
                </a:cubicBezTo>
                <a:cubicBezTo>
                  <a:pt x="889510" y="-4228"/>
                  <a:pt x="1167932" y="29489"/>
                  <a:pt x="1332000" y="0"/>
                </a:cubicBezTo>
                <a:cubicBezTo>
                  <a:pt x="1336172" y="135600"/>
                  <a:pt x="1349538" y="266847"/>
                  <a:pt x="1332000" y="358995"/>
                </a:cubicBezTo>
                <a:cubicBezTo>
                  <a:pt x="1156780" y="333548"/>
                  <a:pt x="990603" y="383468"/>
                  <a:pt x="652680" y="358995"/>
                </a:cubicBezTo>
                <a:cubicBezTo>
                  <a:pt x="314757" y="334522"/>
                  <a:pt x="176185" y="359380"/>
                  <a:pt x="0" y="358995"/>
                </a:cubicBezTo>
                <a:cubicBezTo>
                  <a:pt x="11795" y="200150"/>
                  <a:pt x="-15779" y="135080"/>
                  <a:pt x="0" y="0"/>
                </a:cubicBezTo>
                <a:close/>
              </a:path>
            </a:pathLst>
          </a:custGeom>
          <a:solidFill>
            <a:srgbClr val="FFB93B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16954029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Abschwung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6CE1190A-1EAC-E599-D9FE-A3D2BBB8BA14}"/>
              </a:ext>
            </a:extLst>
          </p:cNvPr>
          <p:cNvSpPr/>
          <p:nvPr/>
        </p:nvSpPr>
        <p:spPr>
          <a:xfrm>
            <a:off x="6307572" y="2654082"/>
            <a:ext cx="108000" cy="108000"/>
          </a:xfrm>
          <a:prstGeom prst="ellipse">
            <a:avLst/>
          </a:prstGeom>
          <a:solidFill>
            <a:srgbClr val="F177C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FDC4EA10-67D1-7FA9-0D71-EA34F0404D91}"/>
              </a:ext>
            </a:extLst>
          </p:cNvPr>
          <p:cNvSpPr/>
          <p:nvPr/>
        </p:nvSpPr>
        <p:spPr>
          <a:xfrm>
            <a:off x="4191880" y="4544615"/>
            <a:ext cx="108000" cy="108000"/>
          </a:xfrm>
          <a:prstGeom prst="ellipse">
            <a:avLst/>
          </a:prstGeom>
          <a:solidFill>
            <a:srgbClr val="003CB4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4E794797-33E6-6D84-7201-2036C5101375}"/>
              </a:ext>
            </a:extLst>
          </p:cNvPr>
          <p:cNvCxnSpPr>
            <a:cxnSpLocks/>
            <a:stCxn id="32" idx="4"/>
          </p:cNvCxnSpPr>
          <p:nvPr/>
        </p:nvCxnSpPr>
        <p:spPr>
          <a:xfrm>
            <a:off x="4245880" y="4652615"/>
            <a:ext cx="0" cy="368181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hteck 68">
            <a:extLst>
              <a:ext uri="{FF2B5EF4-FFF2-40B4-BE49-F238E27FC236}">
                <a16:creationId xmlns:a16="http://schemas.microsoft.com/office/drawing/2014/main" id="{198DBF59-8CA9-F5CE-5394-00B9BBC7A00E}"/>
              </a:ext>
            </a:extLst>
          </p:cNvPr>
          <p:cNvSpPr/>
          <p:nvPr/>
        </p:nvSpPr>
        <p:spPr>
          <a:xfrm>
            <a:off x="3503886" y="5020796"/>
            <a:ext cx="1483988" cy="358995"/>
          </a:xfrm>
          <a:custGeom>
            <a:avLst/>
            <a:gdLst>
              <a:gd name="connsiteX0" fmla="*/ 0 w 1483988"/>
              <a:gd name="connsiteY0" fmla="*/ 0 h 358995"/>
              <a:gd name="connsiteX1" fmla="*/ 509503 w 1483988"/>
              <a:gd name="connsiteY1" fmla="*/ 0 h 358995"/>
              <a:gd name="connsiteX2" fmla="*/ 1033845 w 1483988"/>
              <a:gd name="connsiteY2" fmla="*/ 0 h 358995"/>
              <a:gd name="connsiteX3" fmla="*/ 1483988 w 1483988"/>
              <a:gd name="connsiteY3" fmla="*/ 0 h 358995"/>
              <a:gd name="connsiteX4" fmla="*/ 1483988 w 1483988"/>
              <a:gd name="connsiteY4" fmla="*/ 358995 h 358995"/>
              <a:gd name="connsiteX5" fmla="*/ 959646 w 1483988"/>
              <a:gd name="connsiteY5" fmla="*/ 358995 h 358995"/>
              <a:gd name="connsiteX6" fmla="*/ 450143 w 1483988"/>
              <a:gd name="connsiteY6" fmla="*/ 358995 h 358995"/>
              <a:gd name="connsiteX7" fmla="*/ 0 w 1483988"/>
              <a:gd name="connsiteY7" fmla="*/ 358995 h 358995"/>
              <a:gd name="connsiteX8" fmla="*/ 0 w 1483988"/>
              <a:gd name="connsiteY8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988" h="358995" fill="none" extrusionOk="0">
                <a:moveTo>
                  <a:pt x="0" y="0"/>
                </a:moveTo>
                <a:cubicBezTo>
                  <a:pt x="114030" y="-8182"/>
                  <a:pt x="369999" y="5619"/>
                  <a:pt x="509503" y="0"/>
                </a:cubicBezTo>
                <a:cubicBezTo>
                  <a:pt x="649007" y="-5619"/>
                  <a:pt x="890341" y="12788"/>
                  <a:pt x="1033845" y="0"/>
                </a:cubicBezTo>
                <a:cubicBezTo>
                  <a:pt x="1177349" y="-12788"/>
                  <a:pt x="1302322" y="-373"/>
                  <a:pt x="1483988" y="0"/>
                </a:cubicBezTo>
                <a:cubicBezTo>
                  <a:pt x="1501094" y="161760"/>
                  <a:pt x="1492367" y="256407"/>
                  <a:pt x="1483988" y="358995"/>
                </a:cubicBezTo>
                <a:cubicBezTo>
                  <a:pt x="1294248" y="363569"/>
                  <a:pt x="1072748" y="334530"/>
                  <a:pt x="959646" y="358995"/>
                </a:cubicBezTo>
                <a:cubicBezTo>
                  <a:pt x="846544" y="383460"/>
                  <a:pt x="675775" y="368241"/>
                  <a:pt x="450143" y="358995"/>
                </a:cubicBezTo>
                <a:cubicBezTo>
                  <a:pt x="224511" y="349749"/>
                  <a:pt x="113785" y="373122"/>
                  <a:pt x="0" y="358995"/>
                </a:cubicBezTo>
                <a:cubicBezTo>
                  <a:pt x="-14597" y="257337"/>
                  <a:pt x="14929" y="93835"/>
                  <a:pt x="0" y="0"/>
                </a:cubicBezTo>
                <a:close/>
              </a:path>
              <a:path w="1483988" h="358995" stroke="0" extrusionOk="0">
                <a:moveTo>
                  <a:pt x="0" y="0"/>
                </a:moveTo>
                <a:cubicBezTo>
                  <a:pt x="206048" y="-24524"/>
                  <a:pt x="314957" y="-21302"/>
                  <a:pt x="494663" y="0"/>
                </a:cubicBezTo>
                <a:cubicBezTo>
                  <a:pt x="674369" y="21302"/>
                  <a:pt x="838176" y="14285"/>
                  <a:pt x="1004165" y="0"/>
                </a:cubicBezTo>
                <a:cubicBezTo>
                  <a:pt x="1170154" y="-14285"/>
                  <a:pt x="1337306" y="9688"/>
                  <a:pt x="1483988" y="0"/>
                </a:cubicBezTo>
                <a:cubicBezTo>
                  <a:pt x="1487112" y="138522"/>
                  <a:pt x="1497916" y="188001"/>
                  <a:pt x="1483988" y="358995"/>
                </a:cubicBezTo>
                <a:cubicBezTo>
                  <a:pt x="1321773" y="336928"/>
                  <a:pt x="1112936" y="339461"/>
                  <a:pt x="959646" y="358995"/>
                </a:cubicBezTo>
                <a:cubicBezTo>
                  <a:pt x="806356" y="378529"/>
                  <a:pt x="601673" y="373878"/>
                  <a:pt x="450143" y="358995"/>
                </a:cubicBezTo>
                <a:cubicBezTo>
                  <a:pt x="298613" y="344112"/>
                  <a:pt x="102539" y="348419"/>
                  <a:pt x="0" y="358995"/>
                </a:cubicBezTo>
                <a:cubicBezTo>
                  <a:pt x="91" y="239931"/>
                  <a:pt x="-953" y="146447"/>
                  <a:pt x="0" y="0"/>
                </a:cubicBezTo>
                <a:close/>
              </a:path>
            </a:pathLst>
          </a:custGeom>
          <a:solidFill>
            <a:srgbClr val="003CB4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39463564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Tiefphase</a:t>
            </a:r>
          </a:p>
        </p:txBody>
      </p:sp>
      <p:sp>
        <p:nvSpPr>
          <p:cNvPr id="72" name="Titel 1">
            <a:extLst>
              <a:ext uri="{FF2B5EF4-FFF2-40B4-BE49-F238E27FC236}">
                <a16:creationId xmlns:a16="http://schemas.microsoft.com/office/drawing/2014/main" id="{C258EADA-5939-A584-6945-D7F1E5161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8748"/>
            <a:ext cx="10515600" cy="1009651"/>
          </a:xfrm>
        </p:spPr>
        <p:txBody>
          <a:bodyPr>
            <a:normAutofit/>
          </a:bodyPr>
          <a:lstStyle/>
          <a:p>
            <a:r>
              <a:rPr lang="de-DE" dirty="0"/>
              <a:t>„Konjunktur“ – Die Wirtschaft entwickelt sich</a:t>
            </a:r>
          </a:p>
        </p:txBody>
      </p:sp>
    </p:spTree>
    <p:extLst>
      <p:ext uri="{BB962C8B-B14F-4D97-AF65-F5344CB8AC3E}">
        <p14:creationId xmlns:p14="http://schemas.microsoft.com/office/powerpoint/2010/main" val="268334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34" grpId="0" animBg="1"/>
      <p:bldP spid="35" grpId="0" animBg="1"/>
      <p:bldP spid="46" grpId="0" animBg="1"/>
      <p:bldP spid="64" grpId="0" animBg="1"/>
      <p:bldP spid="32" grpId="0" animBg="1"/>
      <p:bldP spid="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ihandform: Form 29">
            <a:extLst>
              <a:ext uri="{FF2B5EF4-FFF2-40B4-BE49-F238E27FC236}">
                <a16:creationId xmlns:a16="http://schemas.microsoft.com/office/drawing/2014/main" id="{4E8745B3-7EF0-93A8-0AD4-6873E6BFA9AE}"/>
              </a:ext>
            </a:extLst>
          </p:cNvPr>
          <p:cNvSpPr/>
          <p:nvPr/>
        </p:nvSpPr>
        <p:spPr>
          <a:xfrm>
            <a:off x="-144656" y="2089845"/>
            <a:ext cx="8294104" cy="4041050"/>
          </a:xfrm>
          <a:custGeom>
            <a:avLst/>
            <a:gdLst>
              <a:gd name="connsiteX0" fmla="*/ 0 w 3317358"/>
              <a:gd name="connsiteY0" fmla="*/ 2108779 h 2108779"/>
              <a:gd name="connsiteX1" fmla="*/ 1020725 w 3317358"/>
              <a:gd name="connsiteY1" fmla="*/ 3532 h 2108779"/>
              <a:gd name="connsiteX2" fmla="*/ 2488019 w 3317358"/>
              <a:gd name="connsiteY2" fmla="*/ 1587784 h 2108779"/>
              <a:gd name="connsiteX3" fmla="*/ 3317358 w 3317358"/>
              <a:gd name="connsiteY3" fmla="*/ 779709 h 210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2108779">
                <a:moveTo>
                  <a:pt x="0" y="2108779"/>
                </a:moveTo>
                <a:cubicBezTo>
                  <a:pt x="303027" y="1099571"/>
                  <a:pt x="606055" y="90364"/>
                  <a:pt x="1020725" y="3532"/>
                </a:cubicBezTo>
                <a:cubicBezTo>
                  <a:pt x="1435395" y="-83301"/>
                  <a:pt x="2105247" y="1458421"/>
                  <a:pt x="2488019" y="1587784"/>
                </a:cubicBezTo>
                <a:cubicBezTo>
                  <a:pt x="2870791" y="1717147"/>
                  <a:pt x="3094074" y="1248428"/>
                  <a:pt x="3317358" y="779709"/>
                </a:cubicBezTo>
              </a:path>
            </a:pathLst>
          </a:custGeom>
          <a:solidFill>
            <a:schemeClr val="accent6">
              <a:lumMod val="20000"/>
              <a:lumOff val="80000"/>
              <a:alpha val="50000"/>
            </a:schemeClr>
          </a:solidFill>
          <a:ln w="41275">
            <a:solidFill>
              <a:srgbClr val="33CC33">
                <a:alpha val="29804"/>
              </a:srgbClr>
            </a:solidFill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A6CE34C3-7D76-0B03-CC9E-C5B1247667EB}"/>
              </a:ext>
            </a:extLst>
          </p:cNvPr>
          <p:cNvSpPr/>
          <p:nvPr/>
        </p:nvSpPr>
        <p:spPr>
          <a:xfrm flipH="1" flipV="1">
            <a:off x="4019157" y="1500743"/>
            <a:ext cx="8294104" cy="4041050"/>
          </a:xfrm>
          <a:custGeom>
            <a:avLst/>
            <a:gdLst>
              <a:gd name="connsiteX0" fmla="*/ 0 w 3317358"/>
              <a:gd name="connsiteY0" fmla="*/ 2108779 h 2108779"/>
              <a:gd name="connsiteX1" fmla="*/ 1020725 w 3317358"/>
              <a:gd name="connsiteY1" fmla="*/ 3532 h 2108779"/>
              <a:gd name="connsiteX2" fmla="*/ 2488019 w 3317358"/>
              <a:gd name="connsiteY2" fmla="*/ 1587784 h 2108779"/>
              <a:gd name="connsiteX3" fmla="*/ 3317358 w 3317358"/>
              <a:gd name="connsiteY3" fmla="*/ 779709 h 210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2108779">
                <a:moveTo>
                  <a:pt x="0" y="2108779"/>
                </a:moveTo>
                <a:cubicBezTo>
                  <a:pt x="303027" y="1099571"/>
                  <a:pt x="606055" y="90364"/>
                  <a:pt x="1020725" y="3532"/>
                </a:cubicBezTo>
                <a:cubicBezTo>
                  <a:pt x="1435395" y="-83301"/>
                  <a:pt x="2105247" y="1458421"/>
                  <a:pt x="2488019" y="1587784"/>
                </a:cubicBezTo>
                <a:cubicBezTo>
                  <a:pt x="2870791" y="1717147"/>
                  <a:pt x="3094074" y="1248428"/>
                  <a:pt x="3317358" y="779709"/>
                </a:cubicBezTo>
              </a:path>
            </a:pathLst>
          </a:custGeom>
          <a:solidFill>
            <a:srgbClr val="FFE9C1">
              <a:alpha val="50000"/>
            </a:srgbClr>
          </a:solidFill>
          <a:ln w="41275">
            <a:solidFill>
              <a:srgbClr val="C00000">
                <a:alpha val="30000"/>
              </a:srgbClr>
            </a:solidFill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0297AE8-CAAD-6F1D-2535-74DA60D24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5926"/>
            <a:ext cx="10515600" cy="1009651"/>
          </a:xfrm>
        </p:spPr>
        <p:txBody>
          <a:bodyPr/>
          <a:lstStyle/>
          <a:p>
            <a:r>
              <a:rPr lang="de-DE" dirty="0"/>
              <a:t>Konjunkturzyklen – die Rolle des Staates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8898DD-A552-5F26-8987-6A8606612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7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DE06035-E2EA-9E49-3F6E-71F9F6B2C311}"/>
              </a:ext>
            </a:extLst>
          </p:cNvPr>
          <p:cNvSpPr/>
          <p:nvPr/>
        </p:nvSpPr>
        <p:spPr>
          <a:xfrm>
            <a:off x="2618873" y="1865834"/>
            <a:ext cx="6954254" cy="422624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rgbClr val="172C51">
                <a:alpha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248CE27A-FB56-8393-31AC-0EEE6FACAD5B}"/>
              </a:ext>
            </a:extLst>
          </p:cNvPr>
          <p:cNvSpPr/>
          <p:nvPr/>
        </p:nvSpPr>
        <p:spPr>
          <a:xfrm>
            <a:off x="3267260" y="2597649"/>
            <a:ext cx="5824525" cy="2955853"/>
          </a:xfrm>
          <a:custGeom>
            <a:avLst/>
            <a:gdLst>
              <a:gd name="connsiteX0" fmla="*/ 0 w 6422065"/>
              <a:gd name="connsiteY0" fmla="*/ 2441295 h 2441295"/>
              <a:gd name="connsiteX1" fmla="*/ 1562986 w 6422065"/>
              <a:gd name="connsiteY1" fmla="*/ 814513 h 2441295"/>
              <a:gd name="connsiteX2" fmla="*/ 4072269 w 6422065"/>
              <a:gd name="connsiteY2" fmla="*/ 1558792 h 2441295"/>
              <a:gd name="connsiteX3" fmla="*/ 5901069 w 6422065"/>
              <a:gd name="connsiteY3" fmla="*/ 219090 h 2441295"/>
              <a:gd name="connsiteX4" fmla="*/ 6422065 w 6422065"/>
              <a:gd name="connsiteY4" fmla="*/ 17071 h 244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065" h="2441295">
                <a:moveTo>
                  <a:pt x="0" y="2441295"/>
                </a:moveTo>
                <a:cubicBezTo>
                  <a:pt x="442137" y="1701446"/>
                  <a:pt x="884274" y="961597"/>
                  <a:pt x="1562986" y="814513"/>
                </a:cubicBezTo>
                <a:cubicBezTo>
                  <a:pt x="2241698" y="667429"/>
                  <a:pt x="3349255" y="1658029"/>
                  <a:pt x="4072269" y="1558792"/>
                </a:cubicBezTo>
                <a:cubicBezTo>
                  <a:pt x="4795283" y="1459555"/>
                  <a:pt x="5509436" y="476043"/>
                  <a:pt x="5901069" y="219090"/>
                </a:cubicBezTo>
                <a:cubicBezTo>
                  <a:pt x="6292702" y="-37864"/>
                  <a:pt x="6357383" y="-10397"/>
                  <a:pt x="6422065" y="17071"/>
                </a:cubicBezTo>
              </a:path>
            </a:pathLst>
          </a:cu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7759D13E-FA66-77FB-AF6E-A86EF8EAB202}"/>
              </a:ext>
            </a:extLst>
          </p:cNvPr>
          <p:cNvCxnSpPr>
            <a:cxnSpLocks/>
          </p:cNvCxnSpPr>
          <p:nvPr/>
        </p:nvCxnSpPr>
        <p:spPr>
          <a:xfrm flipV="1">
            <a:off x="3224726" y="2353098"/>
            <a:ext cx="0" cy="324000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9BEE180A-EE69-67F5-4CDE-2404097F17B7}"/>
              </a:ext>
            </a:extLst>
          </p:cNvPr>
          <p:cNvCxnSpPr>
            <a:cxnSpLocks/>
          </p:cNvCxnSpPr>
          <p:nvPr/>
        </p:nvCxnSpPr>
        <p:spPr>
          <a:xfrm>
            <a:off x="3214093" y="5575643"/>
            <a:ext cx="5976000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264C8A62-E9A5-7B15-9742-C67F9CAC4952}"/>
              </a:ext>
            </a:extLst>
          </p:cNvPr>
          <p:cNvCxnSpPr>
            <a:cxnSpLocks/>
          </p:cNvCxnSpPr>
          <p:nvPr/>
        </p:nvCxnSpPr>
        <p:spPr>
          <a:xfrm flipV="1">
            <a:off x="3256625" y="3154725"/>
            <a:ext cx="5843217" cy="2122333"/>
          </a:xfrm>
          <a:prstGeom prst="straightConnector1">
            <a:avLst/>
          </a:prstGeom>
          <a:ln w="19050">
            <a:solidFill>
              <a:srgbClr val="172C5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D5E3B8EB-9E28-6AAC-4175-F8F221ED4484}"/>
              </a:ext>
            </a:extLst>
          </p:cNvPr>
          <p:cNvSpPr txBox="1"/>
          <p:nvPr/>
        </p:nvSpPr>
        <p:spPr>
          <a:xfrm>
            <a:off x="2728063" y="2353098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BIP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AE512BC-883B-62CC-127F-E574C6D093DB}"/>
              </a:ext>
            </a:extLst>
          </p:cNvPr>
          <p:cNvSpPr txBox="1"/>
          <p:nvPr/>
        </p:nvSpPr>
        <p:spPr>
          <a:xfrm>
            <a:off x="8988856" y="5579716"/>
            <a:ext cx="533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Zeit</a:t>
            </a: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DAFA808C-7401-BFE7-7115-FDCBD1118DCF}"/>
              </a:ext>
            </a:extLst>
          </p:cNvPr>
          <p:cNvCxnSpPr>
            <a:cxnSpLocks/>
          </p:cNvCxnSpPr>
          <p:nvPr/>
        </p:nvCxnSpPr>
        <p:spPr>
          <a:xfrm flipV="1">
            <a:off x="3256625" y="3154725"/>
            <a:ext cx="5843217" cy="2122333"/>
          </a:xfrm>
          <a:prstGeom prst="straightConnector1">
            <a:avLst/>
          </a:prstGeom>
          <a:ln w="19050">
            <a:solidFill>
              <a:srgbClr val="172C5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20">
            <a:extLst>
              <a:ext uri="{FF2B5EF4-FFF2-40B4-BE49-F238E27FC236}">
                <a16:creationId xmlns:a16="http://schemas.microsoft.com/office/drawing/2014/main" id="{87329A2C-874E-6FAD-E362-0758408E7D1B}"/>
              </a:ext>
            </a:extLst>
          </p:cNvPr>
          <p:cNvSpPr/>
          <p:nvPr/>
        </p:nvSpPr>
        <p:spPr>
          <a:xfrm>
            <a:off x="3299157" y="2760900"/>
            <a:ext cx="1332000" cy="358995"/>
          </a:xfrm>
          <a:solidFill>
            <a:schemeClr val="accent6">
              <a:lumMod val="75000"/>
            </a:scheme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Aufschwung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8FB77C9-9DFA-2A57-C23F-993E03BD82D4}"/>
              </a:ext>
            </a:extLst>
          </p:cNvPr>
          <p:cNvSpPr/>
          <p:nvPr/>
        </p:nvSpPr>
        <p:spPr>
          <a:xfrm>
            <a:off x="3911157" y="4130597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28F8ECA8-6562-44E1-DC25-E417C042BAE9}"/>
              </a:ext>
            </a:extLst>
          </p:cNvPr>
          <p:cNvCxnSpPr>
            <a:cxnSpLocks/>
            <a:stCxn id="14" idx="0"/>
          </p:cNvCxnSpPr>
          <p:nvPr/>
        </p:nvCxnSpPr>
        <p:spPr>
          <a:xfrm flipV="1">
            <a:off x="3965157" y="3119895"/>
            <a:ext cx="0" cy="1010702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DEE74A6D-546F-E170-18EA-1B38CE26D601}"/>
              </a:ext>
            </a:extLst>
          </p:cNvPr>
          <p:cNvSpPr/>
          <p:nvPr/>
        </p:nvSpPr>
        <p:spPr>
          <a:xfrm>
            <a:off x="3299157" y="2760900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7932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67932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166333" y="-18424"/>
                  <a:pt x="431501" y="-15279"/>
                  <a:pt x="679320" y="0"/>
                </a:cubicBezTo>
                <a:cubicBezTo>
                  <a:pt x="927139" y="15279"/>
                  <a:pt x="1157002" y="10173"/>
                  <a:pt x="1332000" y="0"/>
                </a:cubicBezTo>
                <a:cubicBezTo>
                  <a:pt x="1335307" y="103980"/>
                  <a:pt x="1347872" y="241608"/>
                  <a:pt x="1332000" y="358995"/>
                </a:cubicBezTo>
                <a:cubicBezTo>
                  <a:pt x="1031932" y="366801"/>
                  <a:pt x="990323" y="377467"/>
                  <a:pt x="679320" y="358995"/>
                </a:cubicBezTo>
                <a:cubicBezTo>
                  <a:pt x="368317" y="340523"/>
                  <a:pt x="251298" y="356899"/>
                  <a:pt x="0" y="358995"/>
                </a:cubicBezTo>
                <a:cubicBezTo>
                  <a:pt x="16684" y="229365"/>
                  <a:pt x="3540" y="129302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253198" y="-15112"/>
                  <a:pt x="505628" y="27017"/>
                  <a:pt x="666000" y="0"/>
                </a:cubicBezTo>
                <a:cubicBezTo>
                  <a:pt x="826372" y="-27017"/>
                  <a:pt x="1083982" y="-25609"/>
                  <a:pt x="1332000" y="0"/>
                </a:cubicBezTo>
                <a:cubicBezTo>
                  <a:pt x="1323196" y="101772"/>
                  <a:pt x="1344112" y="284374"/>
                  <a:pt x="1332000" y="358995"/>
                </a:cubicBezTo>
                <a:cubicBezTo>
                  <a:pt x="1015111" y="364022"/>
                  <a:pt x="913411" y="336822"/>
                  <a:pt x="692640" y="358995"/>
                </a:cubicBezTo>
                <a:cubicBezTo>
                  <a:pt x="471869" y="381168"/>
                  <a:pt x="312075" y="330393"/>
                  <a:pt x="0" y="358995"/>
                </a:cubicBezTo>
                <a:cubicBezTo>
                  <a:pt x="11695" y="235514"/>
                  <a:pt x="-11880" y="125754"/>
                  <a:pt x="0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230894688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Aufschwung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CC882027-8E14-0466-45C9-8660FE04F3F3}"/>
              </a:ext>
            </a:extLst>
          </p:cNvPr>
          <p:cNvSpPr/>
          <p:nvPr/>
        </p:nvSpPr>
        <p:spPr>
          <a:xfrm>
            <a:off x="4739157" y="3510858"/>
            <a:ext cx="108000" cy="108000"/>
          </a:xfrm>
          <a:prstGeom prst="ellipse">
            <a:avLst/>
          </a:prstGeom>
          <a:solidFill>
            <a:srgbClr val="F177C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B3015817-B4FC-F35B-D847-858B32BA0DDF}"/>
              </a:ext>
            </a:extLst>
          </p:cNvPr>
          <p:cNvCxnSpPr>
            <a:cxnSpLocks/>
            <a:stCxn id="17" idx="4"/>
          </p:cNvCxnSpPr>
          <p:nvPr/>
        </p:nvCxnSpPr>
        <p:spPr>
          <a:xfrm>
            <a:off x="4793157" y="3618858"/>
            <a:ext cx="10633" cy="738826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>
            <a:extLst>
              <a:ext uri="{FF2B5EF4-FFF2-40B4-BE49-F238E27FC236}">
                <a16:creationId xmlns:a16="http://schemas.microsoft.com/office/drawing/2014/main" id="{164A5208-153E-7CB2-6087-A69E459F5765}"/>
              </a:ext>
            </a:extLst>
          </p:cNvPr>
          <p:cNvSpPr/>
          <p:nvPr/>
        </p:nvSpPr>
        <p:spPr>
          <a:xfrm>
            <a:off x="3921790" y="4357684"/>
            <a:ext cx="1764000" cy="358995"/>
          </a:xfrm>
          <a:custGeom>
            <a:avLst/>
            <a:gdLst>
              <a:gd name="connsiteX0" fmla="*/ 0 w 1764000"/>
              <a:gd name="connsiteY0" fmla="*/ 0 h 358995"/>
              <a:gd name="connsiteX1" fmla="*/ 535080 w 1764000"/>
              <a:gd name="connsiteY1" fmla="*/ 0 h 358995"/>
              <a:gd name="connsiteX2" fmla="*/ 1105440 w 1764000"/>
              <a:gd name="connsiteY2" fmla="*/ 0 h 358995"/>
              <a:gd name="connsiteX3" fmla="*/ 1764000 w 1764000"/>
              <a:gd name="connsiteY3" fmla="*/ 0 h 358995"/>
              <a:gd name="connsiteX4" fmla="*/ 1764000 w 1764000"/>
              <a:gd name="connsiteY4" fmla="*/ 358995 h 358995"/>
              <a:gd name="connsiteX5" fmla="*/ 1140720 w 1764000"/>
              <a:gd name="connsiteY5" fmla="*/ 358995 h 358995"/>
              <a:gd name="connsiteX6" fmla="*/ 605640 w 1764000"/>
              <a:gd name="connsiteY6" fmla="*/ 358995 h 358995"/>
              <a:gd name="connsiteX7" fmla="*/ 0 w 1764000"/>
              <a:gd name="connsiteY7" fmla="*/ 358995 h 358995"/>
              <a:gd name="connsiteX8" fmla="*/ 0 w 1764000"/>
              <a:gd name="connsiteY8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000" h="358995" fill="none" extrusionOk="0">
                <a:moveTo>
                  <a:pt x="0" y="0"/>
                </a:moveTo>
                <a:cubicBezTo>
                  <a:pt x="232229" y="14348"/>
                  <a:pt x="426523" y="-21000"/>
                  <a:pt x="535080" y="0"/>
                </a:cubicBezTo>
                <a:cubicBezTo>
                  <a:pt x="643637" y="21000"/>
                  <a:pt x="959315" y="-17632"/>
                  <a:pt x="1105440" y="0"/>
                </a:cubicBezTo>
                <a:cubicBezTo>
                  <a:pt x="1251565" y="17632"/>
                  <a:pt x="1460032" y="-26245"/>
                  <a:pt x="1764000" y="0"/>
                </a:cubicBezTo>
                <a:cubicBezTo>
                  <a:pt x="1747681" y="91728"/>
                  <a:pt x="1777051" y="183750"/>
                  <a:pt x="1764000" y="358995"/>
                </a:cubicBezTo>
                <a:cubicBezTo>
                  <a:pt x="1510892" y="340320"/>
                  <a:pt x="1305256" y="387005"/>
                  <a:pt x="1140720" y="358995"/>
                </a:cubicBezTo>
                <a:cubicBezTo>
                  <a:pt x="976184" y="330985"/>
                  <a:pt x="739835" y="346457"/>
                  <a:pt x="605640" y="358995"/>
                </a:cubicBezTo>
                <a:cubicBezTo>
                  <a:pt x="471445" y="371533"/>
                  <a:pt x="279251" y="360961"/>
                  <a:pt x="0" y="358995"/>
                </a:cubicBezTo>
                <a:cubicBezTo>
                  <a:pt x="-6378" y="280115"/>
                  <a:pt x="-10684" y="80517"/>
                  <a:pt x="0" y="0"/>
                </a:cubicBezTo>
                <a:close/>
              </a:path>
              <a:path w="1764000" h="358995" stroke="0" extrusionOk="0">
                <a:moveTo>
                  <a:pt x="0" y="0"/>
                </a:moveTo>
                <a:cubicBezTo>
                  <a:pt x="269597" y="16349"/>
                  <a:pt x="277266" y="-19833"/>
                  <a:pt x="552720" y="0"/>
                </a:cubicBezTo>
                <a:cubicBezTo>
                  <a:pt x="828174" y="19833"/>
                  <a:pt x="1004798" y="14253"/>
                  <a:pt x="1176000" y="0"/>
                </a:cubicBezTo>
                <a:cubicBezTo>
                  <a:pt x="1347202" y="-14253"/>
                  <a:pt x="1478187" y="-2286"/>
                  <a:pt x="1764000" y="0"/>
                </a:cubicBezTo>
                <a:cubicBezTo>
                  <a:pt x="1765613" y="108046"/>
                  <a:pt x="1748649" y="242725"/>
                  <a:pt x="1764000" y="358995"/>
                </a:cubicBezTo>
                <a:cubicBezTo>
                  <a:pt x="1559756" y="374477"/>
                  <a:pt x="1456202" y="372040"/>
                  <a:pt x="1228920" y="358995"/>
                </a:cubicBezTo>
                <a:cubicBezTo>
                  <a:pt x="1001638" y="345950"/>
                  <a:pt x="883714" y="347036"/>
                  <a:pt x="605640" y="358995"/>
                </a:cubicBezTo>
                <a:cubicBezTo>
                  <a:pt x="327566" y="370954"/>
                  <a:pt x="203733" y="360513"/>
                  <a:pt x="0" y="358995"/>
                </a:cubicBezTo>
                <a:cubicBezTo>
                  <a:pt x="-5640" y="232541"/>
                  <a:pt x="4327" y="168128"/>
                  <a:pt x="0" y="0"/>
                </a:cubicBezTo>
                <a:close/>
              </a:path>
            </a:pathLst>
          </a:custGeom>
          <a:solidFill>
            <a:srgbClr val="F177C3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Hochkonjunktur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B444DF78-6BAC-8CD1-DE79-4CCF3B1A81D5}"/>
              </a:ext>
            </a:extLst>
          </p:cNvPr>
          <p:cNvSpPr/>
          <p:nvPr/>
        </p:nvSpPr>
        <p:spPr>
          <a:xfrm>
            <a:off x="7838117" y="3710125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BAF195A-6070-5CCE-8739-1AE7B1BE3320}"/>
              </a:ext>
            </a:extLst>
          </p:cNvPr>
          <p:cNvSpPr/>
          <p:nvPr/>
        </p:nvSpPr>
        <p:spPr>
          <a:xfrm>
            <a:off x="5718524" y="3943144"/>
            <a:ext cx="108000" cy="108000"/>
          </a:xfrm>
          <a:prstGeom prst="ellipse">
            <a:avLst/>
          </a:prstGeom>
          <a:solidFill>
            <a:srgbClr val="FFB93B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B34B678C-94F9-4866-144B-70DC51F64F65}"/>
              </a:ext>
            </a:extLst>
          </p:cNvPr>
          <p:cNvCxnSpPr>
            <a:cxnSpLocks/>
            <a:stCxn id="21" idx="0"/>
            <a:endCxn id="23" idx="2"/>
          </p:cNvCxnSpPr>
          <p:nvPr/>
        </p:nvCxnSpPr>
        <p:spPr>
          <a:xfrm flipV="1">
            <a:off x="5772524" y="3219520"/>
            <a:ext cx="0" cy="723624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F6920708-DF04-5443-55D2-F3B4956A2591}"/>
              </a:ext>
            </a:extLst>
          </p:cNvPr>
          <p:cNvSpPr/>
          <p:nvPr/>
        </p:nvSpPr>
        <p:spPr>
          <a:xfrm>
            <a:off x="5106524" y="2860525"/>
            <a:ext cx="1332000" cy="358995"/>
          </a:xfrm>
          <a:custGeom>
            <a:avLst/>
            <a:gdLst>
              <a:gd name="connsiteX0" fmla="*/ 0 w 1332000"/>
              <a:gd name="connsiteY0" fmla="*/ 0 h 358995"/>
              <a:gd name="connsiteX1" fmla="*/ 639360 w 1332000"/>
              <a:gd name="connsiteY1" fmla="*/ 0 h 358995"/>
              <a:gd name="connsiteX2" fmla="*/ 1332000 w 1332000"/>
              <a:gd name="connsiteY2" fmla="*/ 0 h 358995"/>
              <a:gd name="connsiteX3" fmla="*/ 1332000 w 1332000"/>
              <a:gd name="connsiteY3" fmla="*/ 358995 h 358995"/>
              <a:gd name="connsiteX4" fmla="*/ 666000 w 1332000"/>
              <a:gd name="connsiteY4" fmla="*/ 358995 h 358995"/>
              <a:gd name="connsiteX5" fmla="*/ 0 w 1332000"/>
              <a:gd name="connsiteY5" fmla="*/ 358995 h 358995"/>
              <a:gd name="connsiteX6" fmla="*/ 0 w 1332000"/>
              <a:gd name="connsiteY6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2000" h="358995" fill="none" extrusionOk="0">
                <a:moveTo>
                  <a:pt x="0" y="0"/>
                </a:moveTo>
                <a:cubicBezTo>
                  <a:pt x="301207" y="22719"/>
                  <a:pt x="389774" y="-30699"/>
                  <a:pt x="639360" y="0"/>
                </a:cubicBezTo>
                <a:cubicBezTo>
                  <a:pt x="888946" y="30699"/>
                  <a:pt x="1180262" y="27140"/>
                  <a:pt x="1332000" y="0"/>
                </a:cubicBezTo>
                <a:cubicBezTo>
                  <a:pt x="1335995" y="104090"/>
                  <a:pt x="1339052" y="248388"/>
                  <a:pt x="1332000" y="358995"/>
                </a:cubicBezTo>
                <a:cubicBezTo>
                  <a:pt x="1164132" y="354273"/>
                  <a:pt x="854679" y="358597"/>
                  <a:pt x="666000" y="358995"/>
                </a:cubicBezTo>
                <a:cubicBezTo>
                  <a:pt x="477321" y="359393"/>
                  <a:pt x="180988" y="339191"/>
                  <a:pt x="0" y="358995"/>
                </a:cubicBezTo>
                <a:cubicBezTo>
                  <a:pt x="989" y="210466"/>
                  <a:pt x="9487" y="87409"/>
                  <a:pt x="0" y="0"/>
                </a:cubicBezTo>
                <a:close/>
              </a:path>
              <a:path w="1332000" h="358995" stroke="0" extrusionOk="0">
                <a:moveTo>
                  <a:pt x="0" y="0"/>
                </a:moveTo>
                <a:cubicBezTo>
                  <a:pt x="225324" y="21726"/>
                  <a:pt x="361317" y="-24902"/>
                  <a:pt x="639360" y="0"/>
                </a:cubicBezTo>
                <a:cubicBezTo>
                  <a:pt x="917403" y="24902"/>
                  <a:pt x="1028539" y="21325"/>
                  <a:pt x="1332000" y="0"/>
                </a:cubicBezTo>
                <a:cubicBezTo>
                  <a:pt x="1314115" y="131218"/>
                  <a:pt x="1322244" y="270050"/>
                  <a:pt x="1332000" y="358995"/>
                </a:cubicBezTo>
                <a:cubicBezTo>
                  <a:pt x="1189288" y="330399"/>
                  <a:pt x="876126" y="380240"/>
                  <a:pt x="692640" y="358995"/>
                </a:cubicBezTo>
                <a:cubicBezTo>
                  <a:pt x="509154" y="337750"/>
                  <a:pt x="298953" y="328651"/>
                  <a:pt x="0" y="358995"/>
                </a:cubicBezTo>
                <a:cubicBezTo>
                  <a:pt x="4067" y="211684"/>
                  <a:pt x="14336" y="177284"/>
                  <a:pt x="0" y="0"/>
                </a:cubicBezTo>
                <a:close/>
              </a:path>
            </a:pathLst>
          </a:custGeom>
          <a:solidFill>
            <a:srgbClr val="FFB93B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61622256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Abschwung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B304707-A8B5-3B71-69A4-BC99FAA3DDEF}"/>
              </a:ext>
            </a:extLst>
          </p:cNvPr>
          <p:cNvSpPr/>
          <p:nvPr/>
        </p:nvSpPr>
        <p:spPr>
          <a:xfrm>
            <a:off x="8933814" y="2555168"/>
            <a:ext cx="108000" cy="108000"/>
          </a:xfrm>
          <a:prstGeom prst="ellipse">
            <a:avLst/>
          </a:prstGeom>
          <a:solidFill>
            <a:srgbClr val="F177C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59CD788B-A282-0301-D719-0ABBA7BA070D}"/>
              </a:ext>
            </a:extLst>
          </p:cNvPr>
          <p:cNvSpPr/>
          <p:nvPr/>
        </p:nvSpPr>
        <p:spPr>
          <a:xfrm>
            <a:off x="6818122" y="4445701"/>
            <a:ext cx="108000" cy="108000"/>
          </a:xfrm>
          <a:prstGeom prst="ellipse">
            <a:avLst/>
          </a:prstGeom>
          <a:solidFill>
            <a:srgbClr val="003CB4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526BC1AB-F0D5-CFEF-29E6-1907CE04A869}"/>
              </a:ext>
            </a:extLst>
          </p:cNvPr>
          <p:cNvCxnSpPr>
            <a:cxnSpLocks/>
            <a:stCxn id="25" idx="4"/>
          </p:cNvCxnSpPr>
          <p:nvPr/>
        </p:nvCxnSpPr>
        <p:spPr>
          <a:xfrm>
            <a:off x="6872122" y="4553701"/>
            <a:ext cx="0" cy="368181"/>
          </a:xfrm>
          <a:prstGeom prst="line">
            <a:avLst/>
          </a:prstGeom>
          <a:ln w="12700">
            <a:solidFill>
              <a:srgbClr val="172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eck 26">
            <a:extLst>
              <a:ext uri="{FF2B5EF4-FFF2-40B4-BE49-F238E27FC236}">
                <a16:creationId xmlns:a16="http://schemas.microsoft.com/office/drawing/2014/main" id="{8EC6F84E-CFDF-C770-E7BB-8AB671747A7E}"/>
              </a:ext>
            </a:extLst>
          </p:cNvPr>
          <p:cNvSpPr/>
          <p:nvPr/>
        </p:nvSpPr>
        <p:spPr>
          <a:xfrm>
            <a:off x="6130128" y="4921882"/>
            <a:ext cx="1483988" cy="358995"/>
          </a:xfrm>
          <a:custGeom>
            <a:avLst/>
            <a:gdLst>
              <a:gd name="connsiteX0" fmla="*/ 0 w 1483988"/>
              <a:gd name="connsiteY0" fmla="*/ 0 h 358995"/>
              <a:gd name="connsiteX1" fmla="*/ 464983 w 1483988"/>
              <a:gd name="connsiteY1" fmla="*/ 0 h 358995"/>
              <a:gd name="connsiteX2" fmla="*/ 959646 w 1483988"/>
              <a:gd name="connsiteY2" fmla="*/ 0 h 358995"/>
              <a:gd name="connsiteX3" fmla="*/ 1483988 w 1483988"/>
              <a:gd name="connsiteY3" fmla="*/ 0 h 358995"/>
              <a:gd name="connsiteX4" fmla="*/ 1483988 w 1483988"/>
              <a:gd name="connsiteY4" fmla="*/ 358995 h 358995"/>
              <a:gd name="connsiteX5" fmla="*/ 1004165 w 1483988"/>
              <a:gd name="connsiteY5" fmla="*/ 358995 h 358995"/>
              <a:gd name="connsiteX6" fmla="*/ 509503 w 1483988"/>
              <a:gd name="connsiteY6" fmla="*/ 358995 h 358995"/>
              <a:gd name="connsiteX7" fmla="*/ 0 w 1483988"/>
              <a:gd name="connsiteY7" fmla="*/ 358995 h 358995"/>
              <a:gd name="connsiteX8" fmla="*/ 0 w 1483988"/>
              <a:gd name="connsiteY8" fmla="*/ 0 h 3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988" h="358995" fill="none" extrusionOk="0">
                <a:moveTo>
                  <a:pt x="0" y="0"/>
                </a:moveTo>
                <a:cubicBezTo>
                  <a:pt x="120145" y="-10065"/>
                  <a:pt x="331316" y="5529"/>
                  <a:pt x="464983" y="0"/>
                </a:cubicBezTo>
                <a:cubicBezTo>
                  <a:pt x="598650" y="-5529"/>
                  <a:pt x="717753" y="5007"/>
                  <a:pt x="959646" y="0"/>
                </a:cubicBezTo>
                <a:cubicBezTo>
                  <a:pt x="1201539" y="-5007"/>
                  <a:pt x="1281666" y="15683"/>
                  <a:pt x="1483988" y="0"/>
                </a:cubicBezTo>
                <a:cubicBezTo>
                  <a:pt x="1470461" y="100098"/>
                  <a:pt x="1485503" y="190988"/>
                  <a:pt x="1483988" y="358995"/>
                </a:cubicBezTo>
                <a:cubicBezTo>
                  <a:pt x="1374039" y="355295"/>
                  <a:pt x="1196685" y="340411"/>
                  <a:pt x="1004165" y="358995"/>
                </a:cubicBezTo>
                <a:cubicBezTo>
                  <a:pt x="811645" y="377579"/>
                  <a:pt x="629662" y="381200"/>
                  <a:pt x="509503" y="358995"/>
                </a:cubicBezTo>
                <a:cubicBezTo>
                  <a:pt x="389344" y="336790"/>
                  <a:pt x="175693" y="378702"/>
                  <a:pt x="0" y="358995"/>
                </a:cubicBezTo>
                <a:cubicBezTo>
                  <a:pt x="-1866" y="272427"/>
                  <a:pt x="-635" y="169211"/>
                  <a:pt x="0" y="0"/>
                </a:cubicBezTo>
                <a:close/>
              </a:path>
              <a:path w="1483988" h="358995" stroke="0" extrusionOk="0">
                <a:moveTo>
                  <a:pt x="0" y="0"/>
                </a:moveTo>
                <a:cubicBezTo>
                  <a:pt x="108306" y="-22327"/>
                  <a:pt x="352728" y="7462"/>
                  <a:pt x="509503" y="0"/>
                </a:cubicBezTo>
                <a:cubicBezTo>
                  <a:pt x="666278" y="-7462"/>
                  <a:pt x="829058" y="-24995"/>
                  <a:pt x="1033845" y="0"/>
                </a:cubicBezTo>
                <a:cubicBezTo>
                  <a:pt x="1238632" y="24995"/>
                  <a:pt x="1371488" y="9477"/>
                  <a:pt x="1483988" y="0"/>
                </a:cubicBezTo>
                <a:cubicBezTo>
                  <a:pt x="1499120" y="163806"/>
                  <a:pt x="1491132" y="268143"/>
                  <a:pt x="1483988" y="358995"/>
                </a:cubicBezTo>
                <a:cubicBezTo>
                  <a:pt x="1295921" y="372248"/>
                  <a:pt x="1212031" y="351989"/>
                  <a:pt x="1033845" y="358995"/>
                </a:cubicBezTo>
                <a:cubicBezTo>
                  <a:pt x="855659" y="366001"/>
                  <a:pt x="797488" y="381173"/>
                  <a:pt x="583702" y="358995"/>
                </a:cubicBezTo>
                <a:cubicBezTo>
                  <a:pt x="369916" y="336817"/>
                  <a:pt x="158441" y="344960"/>
                  <a:pt x="0" y="358995"/>
                </a:cubicBezTo>
                <a:cubicBezTo>
                  <a:pt x="-2555" y="206760"/>
                  <a:pt x="13539" y="112805"/>
                  <a:pt x="0" y="0"/>
                </a:cubicBezTo>
                <a:close/>
              </a:path>
            </a:pathLst>
          </a:custGeom>
          <a:solidFill>
            <a:srgbClr val="003CB4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918877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Tiefphase</a:t>
            </a:r>
          </a:p>
        </p:txBody>
      </p:sp>
    </p:spTree>
    <p:extLst>
      <p:ext uri="{BB962C8B-B14F-4D97-AF65-F5344CB8AC3E}">
        <p14:creationId xmlns:p14="http://schemas.microsoft.com/office/powerpoint/2010/main" val="18068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  <p:bldP spid="13" grpId="0" animBg="1"/>
      <p:bldP spid="14" grpId="0" animBg="1"/>
      <p:bldP spid="16" grpId="0" animBg="1"/>
      <p:bldP spid="20" grpId="0" animBg="1"/>
      <p:bldP spid="21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4407C-EC72-8039-6350-FE9752BF3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8A5FB7DF-B75F-546A-886F-4FB07C37EBE8}"/>
              </a:ext>
            </a:extLst>
          </p:cNvPr>
          <p:cNvSpPr/>
          <p:nvPr/>
        </p:nvSpPr>
        <p:spPr>
          <a:xfrm>
            <a:off x="-140507" y="3429000"/>
            <a:ext cx="8297918" cy="2917721"/>
          </a:xfrm>
          <a:custGeom>
            <a:avLst/>
            <a:gdLst>
              <a:gd name="connsiteX0" fmla="*/ 0 w 3317358"/>
              <a:gd name="connsiteY0" fmla="*/ 2108779 h 2108779"/>
              <a:gd name="connsiteX1" fmla="*/ 1020725 w 3317358"/>
              <a:gd name="connsiteY1" fmla="*/ 3532 h 2108779"/>
              <a:gd name="connsiteX2" fmla="*/ 2488019 w 3317358"/>
              <a:gd name="connsiteY2" fmla="*/ 1587784 h 2108779"/>
              <a:gd name="connsiteX3" fmla="*/ 3317358 w 3317358"/>
              <a:gd name="connsiteY3" fmla="*/ 779709 h 210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2108779">
                <a:moveTo>
                  <a:pt x="0" y="2108779"/>
                </a:moveTo>
                <a:cubicBezTo>
                  <a:pt x="303027" y="1099571"/>
                  <a:pt x="606055" y="90364"/>
                  <a:pt x="1020725" y="3532"/>
                </a:cubicBezTo>
                <a:cubicBezTo>
                  <a:pt x="1435395" y="-83301"/>
                  <a:pt x="2105247" y="1458421"/>
                  <a:pt x="2488019" y="1587784"/>
                </a:cubicBezTo>
                <a:cubicBezTo>
                  <a:pt x="2870791" y="1717147"/>
                  <a:pt x="3094074" y="1248428"/>
                  <a:pt x="3317358" y="779709"/>
                </a:cubicBezTo>
              </a:path>
            </a:pathLst>
          </a:custGeom>
          <a:solidFill>
            <a:schemeClr val="accent6">
              <a:lumMod val="20000"/>
              <a:lumOff val="80000"/>
              <a:alpha val="50000"/>
            </a:schemeClr>
          </a:solidFill>
          <a:ln w="152400">
            <a:solidFill>
              <a:srgbClr val="33CC33">
                <a:alpha val="29804"/>
              </a:srgbClr>
            </a:solidFill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1141B2B1-C1EA-D48B-4427-FC5427D448AD}"/>
              </a:ext>
            </a:extLst>
          </p:cNvPr>
          <p:cNvSpPr/>
          <p:nvPr/>
        </p:nvSpPr>
        <p:spPr>
          <a:xfrm flipH="1" flipV="1">
            <a:off x="3645568" y="1528010"/>
            <a:ext cx="8667692" cy="3554413"/>
          </a:xfrm>
          <a:custGeom>
            <a:avLst/>
            <a:gdLst>
              <a:gd name="connsiteX0" fmla="*/ 0 w 3317358"/>
              <a:gd name="connsiteY0" fmla="*/ 2108779 h 2108779"/>
              <a:gd name="connsiteX1" fmla="*/ 1020725 w 3317358"/>
              <a:gd name="connsiteY1" fmla="*/ 3532 h 2108779"/>
              <a:gd name="connsiteX2" fmla="*/ 2488019 w 3317358"/>
              <a:gd name="connsiteY2" fmla="*/ 1587784 h 2108779"/>
              <a:gd name="connsiteX3" fmla="*/ 3317358 w 3317358"/>
              <a:gd name="connsiteY3" fmla="*/ 779709 h 210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7358" h="2108779">
                <a:moveTo>
                  <a:pt x="0" y="2108779"/>
                </a:moveTo>
                <a:cubicBezTo>
                  <a:pt x="303027" y="1099571"/>
                  <a:pt x="606055" y="90364"/>
                  <a:pt x="1020725" y="3532"/>
                </a:cubicBezTo>
                <a:cubicBezTo>
                  <a:pt x="1435395" y="-83301"/>
                  <a:pt x="2105247" y="1458421"/>
                  <a:pt x="2488019" y="1587784"/>
                </a:cubicBezTo>
                <a:cubicBezTo>
                  <a:pt x="2870791" y="1717147"/>
                  <a:pt x="3094074" y="1248428"/>
                  <a:pt x="3317358" y="779709"/>
                </a:cubicBezTo>
              </a:path>
            </a:pathLst>
          </a:custGeom>
          <a:solidFill>
            <a:srgbClr val="FFE9C1">
              <a:alpha val="50000"/>
            </a:srgbClr>
          </a:solidFill>
          <a:ln w="152400">
            <a:solidFill>
              <a:srgbClr val="C00000">
                <a:alpha val="30000"/>
              </a:srgbClr>
            </a:solidFill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9D8063E9-0242-D797-84E2-502859F20D09}"/>
              </a:ext>
            </a:extLst>
          </p:cNvPr>
          <p:cNvSpPr/>
          <p:nvPr/>
        </p:nvSpPr>
        <p:spPr>
          <a:xfrm>
            <a:off x="495904" y="3954411"/>
            <a:ext cx="6840000" cy="2124000"/>
          </a:xfrm>
          <a:prstGeom prst="roundRect">
            <a:avLst/>
          </a:prstGeom>
          <a:solidFill>
            <a:srgbClr val="E7E7E7">
              <a:alpha val="85000"/>
            </a:srgb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2000" b="1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de-DE" sz="2000" b="1" dirty="0">
                <a:solidFill>
                  <a:schemeClr val="tx1"/>
                </a:solidFill>
              </a:rPr>
              <a:t>Wirtschaft ankurbeln</a:t>
            </a:r>
            <a:r>
              <a:rPr lang="de-DE" sz="2000" dirty="0">
                <a:solidFill>
                  <a:schemeClr val="tx1"/>
                </a:solidFill>
              </a:rPr>
              <a:t>, um Deflation zu verhindern</a:t>
            </a:r>
          </a:p>
          <a:p>
            <a:pPr>
              <a:lnSpc>
                <a:spcPct val="120000"/>
              </a:lnSpc>
            </a:pPr>
            <a:r>
              <a:rPr lang="de-DE" sz="2000" u="sng" dirty="0">
                <a:solidFill>
                  <a:schemeClr val="tx1"/>
                </a:solidFill>
              </a:rPr>
              <a:t>Maßnahmen: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1"/>
                </a:solidFill>
              </a:rPr>
              <a:t>Steuern senken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1"/>
                </a:solidFill>
              </a:rPr>
              <a:t>Öffentliche Ausgaben erhöhen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21144A4-AB49-18CF-3752-EF6F4A9A344E}"/>
              </a:ext>
            </a:extLst>
          </p:cNvPr>
          <p:cNvSpPr/>
          <p:nvPr/>
        </p:nvSpPr>
        <p:spPr>
          <a:xfrm>
            <a:off x="1152774" y="3644826"/>
            <a:ext cx="3212936" cy="599327"/>
          </a:xfrm>
          <a:custGeom>
            <a:avLst/>
            <a:gdLst>
              <a:gd name="connsiteX0" fmla="*/ 0 w 3212936"/>
              <a:gd name="connsiteY0" fmla="*/ 0 h 599327"/>
              <a:gd name="connsiteX1" fmla="*/ 578328 w 3212936"/>
              <a:gd name="connsiteY1" fmla="*/ 0 h 599327"/>
              <a:gd name="connsiteX2" fmla="*/ 1253045 w 3212936"/>
              <a:gd name="connsiteY2" fmla="*/ 0 h 599327"/>
              <a:gd name="connsiteX3" fmla="*/ 1927762 w 3212936"/>
              <a:gd name="connsiteY3" fmla="*/ 0 h 599327"/>
              <a:gd name="connsiteX4" fmla="*/ 2602478 w 3212936"/>
              <a:gd name="connsiteY4" fmla="*/ 0 h 599327"/>
              <a:gd name="connsiteX5" fmla="*/ 3212936 w 3212936"/>
              <a:gd name="connsiteY5" fmla="*/ 0 h 599327"/>
              <a:gd name="connsiteX6" fmla="*/ 3212936 w 3212936"/>
              <a:gd name="connsiteY6" fmla="*/ 599327 h 599327"/>
              <a:gd name="connsiteX7" fmla="*/ 2602478 w 3212936"/>
              <a:gd name="connsiteY7" fmla="*/ 599327 h 599327"/>
              <a:gd name="connsiteX8" fmla="*/ 2024150 w 3212936"/>
              <a:gd name="connsiteY8" fmla="*/ 599327 h 599327"/>
              <a:gd name="connsiteX9" fmla="*/ 1477951 w 3212936"/>
              <a:gd name="connsiteY9" fmla="*/ 599327 h 599327"/>
              <a:gd name="connsiteX10" fmla="*/ 803234 w 3212936"/>
              <a:gd name="connsiteY10" fmla="*/ 599327 h 599327"/>
              <a:gd name="connsiteX11" fmla="*/ 0 w 3212936"/>
              <a:gd name="connsiteY11" fmla="*/ 599327 h 599327"/>
              <a:gd name="connsiteX12" fmla="*/ 0 w 3212936"/>
              <a:gd name="connsiteY12" fmla="*/ 0 h 59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2936" h="599327" fill="none" extrusionOk="0">
                <a:moveTo>
                  <a:pt x="0" y="0"/>
                </a:moveTo>
                <a:cubicBezTo>
                  <a:pt x="174418" y="-26343"/>
                  <a:pt x="297881" y="7757"/>
                  <a:pt x="578328" y="0"/>
                </a:cubicBezTo>
                <a:cubicBezTo>
                  <a:pt x="858775" y="-7757"/>
                  <a:pt x="916463" y="15387"/>
                  <a:pt x="1253045" y="0"/>
                </a:cubicBezTo>
                <a:cubicBezTo>
                  <a:pt x="1589627" y="-15387"/>
                  <a:pt x="1718373" y="15868"/>
                  <a:pt x="1927762" y="0"/>
                </a:cubicBezTo>
                <a:cubicBezTo>
                  <a:pt x="2137151" y="-15868"/>
                  <a:pt x="2290020" y="-20357"/>
                  <a:pt x="2602478" y="0"/>
                </a:cubicBezTo>
                <a:cubicBezTo>
                  <a:pt x="2914936" y="20357"/>
                  <a:pt x="2916364" y="-5968"/>
                  <a:pt x="3212936" y="0"/>
                </a:cubicBezTo>
                <a:cubicBezTo>
                  <a:pt x="3198084" y="271235"/>
                  <a:pt x="3206167" y="308120"/>
                  <a:pt x="3212936" y="599327"/>
                </a:cubicBezTo>
                <a:cubicBezTo>
                  <a:pt x="3019448" y="613176"/>
                  <a:pt x="2787071" y="611449"/>
                  <a:pt x="2602478" y="599327"/>
                </a:cubicBezTo>
                <a:cubicBezTo>
                  <a:pt x="2417885" y="587205"/>
                  <a:pt x="2194433" y="603859"/>
                  <a:pt x="2024150" y="599327"/>
                </a:cubicBezTo>
                <a:cubicBezTo>
                  <a:pt x="1853867" y="594795"/>
                  <a:pt x="1614708" y="620966"/>
                  <a:pt x="1477951" y="599327"/>
                </a:cubicBezTo>
                <a:cubicBezTo>
                  <a:pt x="1341194" y="577688"/>
                  <a:pt x="980115" y="614338"/>
                  <a:pt x="803234" y="599327"/>
                </a:cubicBezTo>
                <a:cubicBezTo>
                  <a:pt x="626353" y="584316"/>
                  <a:pt x="341966" y="637613"/>
                  <a:pt x="0" y="599327"/>
                </a:cubicBezTo>
                <a:cubicBezTo>
                  <a:pt x="5473" y="393935"/>
                  <a:pt x="-25247" y="193606"/>
                  <a:pt x="0" y="0"/>
                </a:cubicBezTo>
                <a:close/>
              </a:path>
              <a:path w="3212936" h="599327" stroke="0" extrusionOk="0">
                <a:moveTo>
                  <a:pt x="0" y="0"/>
                </a:moveTo>
                <a:cubicBezTo>
                  <a:pt x="146844" y="-15805"/>
                  <a:pt x="447222" y="5121"/>
                  <a:pt x="578328" y="0"/>
                </a:cubicBezTo>
                <a:cubicBezTo>
                  <a:pt x="709434" y="-5121"/>
                  <a:pt x="980751" y="17700"/>
                  <a:pt x="1285174" y="0"/>
                </a:cubicBezTo>
                <a:cubicBezTo>
                  <a:pt x="1589597" y="-17700"/>
                  <a:pt x="1664376" y="-11588"/>
                  <a:pt x="1992020" y="0"/>
                </a:cubicBezTo>
                <a:cubicBezTo>
                  <a:pt x="2319664" y="11588"/>
                  <a:pt x="2380227" y="6294"/>
                  <a:pt x="2570349" y="0"/>
                </a:cubicBezTo>
                <a:cubicBezTo>
                  <a:pt x="2760471" y="-6294"/>
                  <a:pt x="2990100" y="-23214"/>
                  <a:pt x="3212936" y="0"/>
                </a:cubicBezTo>
                <a:cubicBezTo>
                  <a:pt x="3214712" y="299113"/>
                  <a:pt x="3227018" y="346502"/>
                  <a:pt x="3212936" y="599327"/>
                </a:cubicBezTo>
                <a:cubicBezTo>
                  <a:pt x="2927610" y="607385"/>
                  <a:pt x="2691402" y="598102"/>
                  <a:pt x="2538219" y="599327"/>
                </a:cubicBezTo>
                <a:cubicBezTo>
                  <a:pt x="2385036" y="600552"/>
                  <a:pt x="2051274" y="594816"/>
                  <a:pt x="1895632" y="599327"/>
                </a:cubicBezTo>
                <a:cubicBezTo>
                  <a:pt x="1739990" y="603838"/>
                  <a:pt x="1614142" y="595540"/>
                  <a:pt x="1349433" y="599327"/>
                </a:cubicBezTo>
                <a:cubicBezTo>
                  <a:pt x="1084724" y="603114"/>
                  <a:pt x="881206" y="612686"/>
                  <a:pt x="674717" y="599327"/>
                </a:cubicBezTo>
                <a:cubicBezTo>
                  <a:pt x="468228" y="585968"/>
                  <a:pt x="335144" y="622943"/>
                  <a:pt x="0" y="599327"/>
                </a:cubicBezTo>
                <a:cubicBezTo>
                  <a:pt x="-22398" y="319732"/>
                  <a:pt x="-19868" y="177611"/>
                  <a:pt x="0" y="0"/>
                </a:cubicBezTo>
                <a:close/>
              </a:path>
            </a:pathLst>
          </a:custGeom>
          <a:solidFill>
            <a:srgbClr val="003CB4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Tiefphase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E9F1B20-EF51-7440-6CB2-9B02A18AC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7106"/>
            <a:ext cx="10515600" cy="1009651"/>
          </a:xfrm>
        </p:spPr>
        <p:txBody>
          <a:bodyPr/>
          <a:lstStyle/>
          <a:p>
            <a:r>
              <a:rPr lang="de-DE" dirty="0"/>
              <a:t>Konjunkturzyklen – Die Rolle des Staates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A27E445-F453-D95C-E803-1DC083770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8</a:t>
            </a:fld>
            <a:endParaRPr lang="de-AT"/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83E804C4-1405-EB2E-2D1C-D6D4EB0F5372}"/>
              </a:ext>
            </a:extLst>
          </p:cNvPr>
          <p:cNvSpPr/>
          <p:nvPr/>
        </p:nvSpPr>
        <p:spPr>
          <a:xfrm>
            <a:off x="5149515" y="2043161"/>
            <a:ext cx="6791875" cy="2124000"/>
          </a:xfrm>
          <a:prstGeom prst="roundRect">
            <a:avLst/>
          </a:prstGeom>
          <a:solidFill>
            <a:srgbClr val="E7E7E7">
              <a:alpha val="85000"/>
            </a:srgbClr>
          </a:solidFill>
          <a:ln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de-DE" sz="2000" b="1" dirty="0">
              <a:solidFill>
                <a:schemeClr val="tx1"/>
              </a:solidFill>
            </a:endParaRPr>
          </a:p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de-DE" sz="2000" b="1" dirty="0">
                <a:solidFill>
                  <a:schemeClr val="tx1"/>
                </a:solidFill>
              </a:rPr>
              <a:t>Wirtschaft bremsen</a:t>
            </a:r>
            <a:r>
              <a:rPr lang="de-DE" sz="2000" dirty="0">
                <a:solidFill>
                  <a:schemeClr val="tx1"/>
                </a:solidFill>
              </a:rPr>
              <a:t>, um zu hoher Inflation entgegenzuwirken</a:t>
            </a:r>
          </a:p>
          <a:p>
            <a:pPr lvl="5">
              <a:lnSpc>
                <a:spcPct val="120000"/>
              </a:lnSpc>
            </a:pPr>
            <a:r>
              <a:rPr lang="de-DE" sz="2000" u="sng" dirty="0">
                <a:solidFill>
                  <a:schemeClr val="tx1"/>
                </a:solidFill>
              </a:rPr>
              <a:t>Maßnahmen:</a:t>
            </a:r>
          </a:p>
          <a:p>
            <a:pPr marL="2628900" lvl="5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1"/>
                </a:solidFill>
              </a:rPr>
              <a:t>Steuern und Abgaben erhöhen</a:t>
            </a:r>
            <a:endParaRPr lang="de-DE" sz="2000" i="1" dirty="0">
              <a:solidFill>
                <a:schemeClr val="tx1"/>
              </a:solidFill>
            </a:endParaRPr>
          </a:p>
          <a:p>
            <a:pPr marL="2628900" lvl="5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1"/>
                </a:solidFill>
              </a:rPr>
              <a:t>Öffentliche Ausgaben senken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14B46CE0-DDA6-D24F-A065-0E6FDC5F5415}"/>
              </a:ext>
            </a:extLst>
          </p:cNvPr>
          <p:cNvSpPr/>
          <p:nvPr/>
        </p:nvSpPr>
        <p:spPr>
          <a:xfrm>
            <a:off x="7882438" y="1861240"/>
            <a:ext cx="3212936" cy="599327"/>
          </a:xfrm>
          <a:custGeom>
            <a:avLst/>
            <a:gdLst>
              <a:gd name="connsiteX0" fmla="*/ 0 w 3212936"/>
              <a:gd name="connsiteY0" fmla="*/ 0 h 599327"/>
              <a:gd name="connsiteX1" fmla="*/ 578328 w 3212936"/>
              <a:gd name="connsiteY1" fmla="*/ 0 h 599327"/>
              <a:gd name="connsiteX2" fmla="*/ 1253045 w 3212936"/>
              <a:gd name="connsiteY2" fmla="*/ 0 h 599327"/>
              <a:gd name="connsiteX3" fmla="*/ 1927762 w 3212936"/>
              <a:gd name="connsiteY3" fmla="*/ 0 h 599327"/>
              <a:gd name="connsiteX4" fmla="*/ 2602478 w 3212936"/>
              <a:gd name="connsiteY4" fmla="*/ 0 h 599327"/>
              <a:gd name="connsiteX5" fmla="*/ 3212936 w 3212936"/>
              <a:gd name="connsiteY5" fmla="*/ 0 h 599327"/>
              <a:gd name="connsiteX6" fmla="*/ 3212936 w 3212936"/>
              <a:gd name="connsiteY6" fmla="*/ 599327 h 599327"/>
              <a:gd name="connsiteX7" fmla="*/ 2602478 w 3212936"/>
              <a:gd name="connsiteY7" fmla="*/ 599327 h 599327"/>
              <a:gd name="connsiteX8" fmla="*/ 2024150 w 3212936"/>
              <a:gd name="connsiteY8" fmla="*/ 599327 h 599327"/>
              <a:gd name="connsiteX9" fmla="*/ 1477951 w 3212936"/>
              <a:gd name="connsiteY9" fmla="*/ 599327 h 599327"/>
              <a:gd name="connsiteX10" fmla="*/ 803234 w 3212936"/>
              <a:gd name="connsiteY10" fmla="*/ 599327 h 599327"/>
              <a:gd name="connsiteX11" fmla="*/ 0 w 3212936"/>
              <a:gd name="connsiteY11" fmla="*/ 599327 h 599327"/>
              <a:gd name="connsiteX12" fmla="*/ 0 w 3212936"/>
              <a:gd name="connsiteY12" fmla="*/ 0 h 59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2936" h="599327" fill="none" extrusionOk="0">
                <a:moveTo>
                  <a:pt x="0" y="0"/>
                </a:moveTo>
                <a:cubicBezTo>
                  <a:pt x="174418" y="-26343"/>
                  <a:pt x="297881" y="7757"/>
                  <a:pt x="578328" y="0"/>
                </a:cubicBezTo>
                <a:cubicBezTo>
                  <a:pt x="858775" y="-7757"/>
                  <a:pt x="916463" y="15387"/>
                  <a:pt x="1253045" y="0"/>
                </a:cubicBezTo>
                <a:cubicBezTo>
                  <a:pt x="1589627" y="-15387"/>
                  <a:pt x="1718373" y="15868"/>
                  <a:pt x="1927762" y="0"/>
                </a:cubicBezTo>
                <a:cubicBezTo>
                  <a:pt x="2137151" y="-15868"/>
                  <a:pt x="2290020" y="-20357"/>
                  <a:pt x="2602478" y="0"/>
                </a:cubicBezTo>
                <a:cubicBezTo>
                  <a:pt x="2914936" y="20357"/>
                  <a:pt x="2916364" y="-5968"/>
                  <a:pt x="3212936" y="0"/>
                </a:cubicBezTo>
                <a:cubicBezTo>
                  <a:pt x="3198084" y="271235"/>
                  <a:pt x="3206167" y="308120"/>
                  <a:pt x="3212936" y="599327"/>
                </a:cubicBezTo>
                <a:cubicBezTo>
                  <a:pt x="3019448" y="613176"/>
                  <a:pt x="2787071" y="611449"/>
                  <a:pt x="2602478" y="599327"/>
                </a:cubicBezTo>
                <a:cubicBezTo>
                  <a:pt x="2417885" y="587205"/>
                  <a:pt x="2194433" y="603859"/>
                  <a:pt x="2024150" y="599327"/>
                </a:cubicBezTo>
                <a:cubicBezTo>
                  <a:pt x="1853867" y="594795"/>
                  <a:pt x="1614708" y="620966"/>
                  <a:pt x="1477951" y="599327"/>
                </a:cubicBezTo>
                <a:cubicBezTo>
                  <a:pt x="1341194" y="577688"/>
                  <a:pt x="980115" y="614338"/>
                  <a:pt x="803234" y="599327"/>
                </a:cubicBezTo>
                <a:cubicBezTo>
                  <a:pt x="626353" y="584316"/>
                  <a:pt x="341966" y="637613"/>
                  <a:pt x="0" y="599327"/>
                </a:cubicBezTo>
                <a:cubicBezTo>
                  <a:pt x="5473" y="393935"/>
                  <a:pt x="-25247" y="193606"/>
                  <a:pt x="0" y="0"/>
                </a:cubicBezTo>
                <a:close/>
              </a:path>
              <a:path w="3212936" h="599327" stroke="0" extrusionOk="0">
                <a:moveTo>
                  <a:pt x="0" y="0"/>
                </a:moveTo>
                <a:cubicBezTo>
                  <a:pt x="146844" y="-15805"/>
                  <a:pt x="447222" y="5121"/>
                  <a:pt x="578328" y="0"/>
                </a:cubicBezTo>
                <a:cubicBezTo>
                  <a:pt x="709434" y="-5121"/>
                  <a:pt x="980751" y="17700"/>
                  <a:pt x="1285174" y="0"/>
                </a:cubicBezTo>
                <a:cubicBezTo>
                  <a:pt x="1589597" y="-17700"/>
                  <a:pt x="1664376" y="-11588"/>
                  <a:pt x="1992020" y="0"/>
                </a:cubicBezTo>
                <a:cubicBezTo>
                  <a:pt x="2319664" y="11588"/>
                  <a:pt x="2380227" y="6294"/>
                  <a:pt x="2570349" y="0"/>
                </a:cubicBezTo>
                <a:cubicBezTo>
                  <a:pt x="2760471" y="-6294"/>
                  <a:pt x="2990100" y="-23214"/>
                  <a:pt x="3212936" y="0"/>
                </a:cubicBezTo>
                <a:cubicBezTo>
                  <a:pt x="3214712" y="299113"/>
                  <a:pt x="3227018" y="346502"/>
                  <a:pt x="3212936" y="599327"/>
                </a:cubicBezTo>
                <a:cubicBezTo>
                  <a:pt x="2927610" y="607385"/>
                  <a:pt x="2691402" y="598102"/>
                  <a:pt x="2538219" y="599327"/>
                </a:cubicBezTo>
                <a:cubicBezTo>
                  <a:pt x="2385036" y="600552"/>
                  <a:pt x="2051274" y="594816"/>
                  <a:pt x="1895632" y="599327"/>
                </a:cubicBezTo>
                <a:cubicBezTo>
                  <a:pt x="1739990" y="603838"/>
                  <a:pt x="1614142" y="595540"/>
                  <a:pt x="1349433" y="599327"/>
                </a:cubicBezTo>
                <a:cubicBezTo>
                  <a:pt x="1084724" y="603114"/>
                  <a:pt x="881206" y="612686"/>
                  <a:pt x="674717" y="599327"/>
                </a:cubicBezTo>
                <a:cubicBezTo>
                  <a:pt x="468228" y="585968"/>
                  <a:pt x="335144" y="622943"/>
                  <a:pt x="0" y="599327"/>
                </a:cubicBezTo>
                <a:cubicBezTo>
                  <a:pt x="-22398" y="319732"/>
                  <a:pt x="-19868" y="177611"/>
                  <a:pt x="0" y="0"/>
                </a:cubicBezTo>
                <a:close/>
              </a:path>
            </a:pathLst>
          </a:custGeom>
          <a:solidFill>
            <a:srgbClr val="F177C3"/>
          </a:solidFill>
          <a:ln>
            <a:solidFill>
              <a:srgbClr val="172C51"/>
            </a:solidFill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Hochkonjunktur</a:t>
            </a:r>
          </a:p>
        </p:txBody>
      </p:sp>
    </p:spTree>
    <p:extLst>
      <p:ext uri="{BB962C8B-B14F-4D97-AF65-F5344CB8AC3E}">
        <p14:creationId xmlns:p14="http://schemas.microsoft.com/office/powerpoint/2010/main" val="375128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8F9791-8DB1-0629-C216-98EA0F2E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Indikatoren für wirtschaftliches Wachstum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2F1C7A5-160C-8640-3AC1-9F26017FE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9</a:t>
            </a:fld>
            <a:endParaRPr lang="de-AT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F7D797FB-AB4B-CC9A-E1C8-E7CC3C8B00E9}"/>
              </a:ext>
            </a:extLst>
          </p:cNvPr>
          <p:cNvSpPr/>
          <p:nvPr/>
        </p:nvSpPr>
        <p:spPr>
          <a:xfrm flipV="1">
            <a:off x="0" y="1991602"/>
            <a:ext cx="12192000" cy="365124"/>
          </a:xfrm>
          <a:custGeom>
            <a:avLst/>
            <a:gdLst>
              <a:gd name="connsiteX0" fmla="*/ 0 w 3669631"/>
              <a:gd name="connsiteY0" fmla="*/ 67185 h 214909"/>
              <a:gd name="connsiteX1" fmla="*/ 842210 w 3669631"/>
              <a:gd name="connsiteY1" fmla="*/ 7027 h 214909"/>
              <a:gd name="connsiteX2" fmla="*/ 1852863 w 3669631"/>
              <a:gd name="connsiteY2" fmla="*/ 211564 h 214909"/>
              <a:gd name="connsiteX3" fmla="*/ 2779295 w 3669631"/>
              <a:gd name="connsiteY3" fmla="*/ 139374 h 214909"/>
              <a:gd name="connsiteX4" fmla="*/ 3669631 w 3669631"/>
              <a:gd name="connsiteY4" fmla="*/ 211564 h 21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631" h="214909">
                <a:moveTo>
                  <a:pt x="0" y="67185"/>
                </a:moveTo>
                <a:cubicBezTo>
                  <a:pt x="266700" y="25074"/>
                  <a:pt x="533400" y="-17036"/>
                  <a:pt x="842210" y="7027"/>
                </a:cubicBezTo>
                <a:cubicBezTo>
                  <a:pt x="1151020" y="31090"/>
                  <a:pt x="1530016" y="189506"/>
                  <a:pt x="1852863" y="211564"/>
                </a:cubicBezTo>
                <a:cubicBezTo>
                  <a:pt x="2175710" y="233622"/>
                  <a:pt x="2476500" y="139374"/>
                  <a:pt x="2779295" y="139374"/>
                </a:cubicBezTo>
                <a:cubicBezTo>
                  <a:pt x="3082090" y="139374"/>
                  <a:pt x="3375860" y="175469"/>
                  <a:pt x="3669631" y="21156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9F2A434C-CFD0-ED53-390A-9577C8900DA8}"/>
              </a:ext>
            </a:extLst>
          </p:cNvPr>
          <p:cNvGrpSpPr/>
          <p:nvPr/>
        </p:nvGrpSpPr>
        <p:grpSpPr>
          <a:xfrm>
            <a:off x="2330813" y="2048783"/>
            <a:ext cx="2203868" cy="3341716"/>
            <a:chOff x="513347" y="2305791"/>
            <a:chExt cx="2203868" cy="3341716"/>
          </a:xfrm>
        </p:grpSpPr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FB2E4C23-4959-6475-5BA7-1550D917FBCB}"/>
                </a:ext>
              </a:extLst>
            </p:cNvPr>
            <p:cNvGrpSpPr/>
            <p:nvPr/>
          </p:nvGrpSpPr>
          <p:grpSpPr>
            <a:xfrm>
              <a:off x="513347" y="2305791"/>
              <a:ext cx="2203868" cy="3341716"/>
              <a:chOff x="513346" y="2305790"/>
              <a:chExt cx="2626895" cy="3598653"/>
            </a:xfrm>
          </p:grpSpPr>
          <p:grpSp>
            <p:nvGrpSpPr>
              <p:cNvPr id="21" name="Gruppieren 20">
                <a:extLst>
                  <a:ext uri="{FF2B5EF4-FFF2-40B4-BE49-F238E27FC236}">
                    <a16:creationId xmlns:a16="http://schemas.microsoft.com/office/drawing/2014/main" id="{744F88B5-7646-7A8F-4DE5-48839484649E}"/>
                  </a:ext>
                </a:extLst>
              </p:cNvPr>
              <p:cNvGrpSpPr/>
              <p:nvPr/>
            </p:nvGrpSpPr>
            <p:grpSpPr>
              <a:xfrm>
                <a:off x="513346" y="2305790"/>
                <a:ext cx="2626895" cy="3598653"/>
                <a:chOff x="513346" y="2305790"/>
                <a:chExt cx="2626895" cy="3598653"/>
              </a:xfrm>
            </p:grpSpPr>
            <p:sp>
              <p:nvSpPr>
                <p:cNvPr id="14" name="Rechteck 13">
                  <a:extLst>
                    <a:ext uri="{FF2B5EF4-FFF2-40B4-BE49-F238E27FC236}">
                      <a16:creationId xmlns:a16="http://schemas.microsoft.com/office/drawing/2014/main" id="{4B60060F-7A0C-17F8-22B8-93EA6FDF187A}"/>
                    </a:ext>
                  </a:extLst>
                </p:cNvPr>
                <p:cNvSpPr/>
                <p:nvPr/>
              </p:nvSpPr>
              <p:spPr>
                <a:xfrm rot="21438989">
                  <a:off x="513346" y="2562727"/>
                  <a:ext cx="2626895" cy="3341716"/>
                </a:xfrm>
                <a:custGeom>
                  <a:avLst/>
                  <a:gdLst>
                    <a:gd name="connsiteX0" fmla="*/ 0 w 2626895"/>
                    <a:gd name="connsiteY0" fmla="*/ 0 h 3341716"/>
                    <a:gd name="connsiteX1" fmla="*/ 525379 w 2626895"/>
                    <a:gd name="connsiteY1" fmla="*/ 0 h 3341716"/>
                    <a:gd name="connsiteX2" fmla="*/ 1024489 w 2626895"/>
                    <a:gd name="connsiteY2" fmla="*/ 0 h 3341716"/>
                    <a:gd name="connsiteX3" fmla="*/ 1576137 w 2626895"/>
                    <a:gd name="connsiteY3" fmla="*/ 0 h 3341716"/>
                    <a:gd name="connsiteX4" fmla="*/ 2127785 w 2626895"/>
                    <a:gd name="connsiteY4" fmla="*/ 0 h 3341716"/>
                    <a:gd name="connsiteX5" fmla="*/ 2626895 w 2626895"/>
                    <a:gd name="connsiteY5" fmla="*/ 0 h 3341716"/>
                    <a:gd name="connsiteX6" fmla="*/ 2626895 w 2626895"/>
                    <a:gd name="connsiteY6" fmla="*/ 556953 h 3341716"/>
                    <a:gd name="connsiteX7" fmla="*/ 2626895 w 2626895"/>
                    <a:gd name="connsiteY7" fmla="*/ 1147322 h 3341716"/>
                    <a:gd name="connsiteX8" fmla="*/ 2626895 w 2626895"/>
                    <a:gd name="connsiteY8" fmla="*/ 1737692 h 3341716"/>
                    <a:gd name="connsiteX9" fmla="*/ 2626895 w 2626895"/>
                    <a:gd name="connsiteY9" fmla="*/ 2261228 h 3341716"/>
                    <a:gd name="connsiteX10" fmla="*/ 2626895 w 2626895"/>
                    <a:gd name="connsiteY10" fmla="*/ 3341716 h 3341716"/>
                    <a:gd name="connsiteX11" fmla="*/ 2154054 w 2626895"/>
                    <a:gd name="connsiteY11" fmla="*/ 3341716 h 3341716"/>
                    <a:gd name="connsiteX12" fmla="*/ 1654944 w 2626895"/>
                    <a:gd name="connsiteY12" fmla="*/ 3341716 h 3341716"/>
                    <a:gd name="connsiteX13" fmla="*/ 1103296 w 2626895"/>
                    <a:gd name="connsiteY13" fmla="*/ 3341716 h 3341716"/>
                    <a:gd name="connsiteX14" fmla="*/ 630455 w 2626895"/>
                    <a:gd name="connsiteY14" fmla="*/ 3341716 h 3341716"/>
                    <a:gd name="connsiteX15" fmla="*/ 0 w 2626895"/>
                    <a:gd name="connsiteY15" fmla="*/ 3341716 h 3341716"/>
                    <a:gd name="connsiteX16" fmla="*/ 0 w 2626895"/>
                    <a:gd name="connsiteY16" fmla="*/ 2885015 h 3341716"/>
                    <a:gd name="connsiteX17" fmla="*/ 0 w 2626895"/>
                    <a:gd name="connsiteY17" fmla="*/ 2261228 h 3341716"/>
                    <a:gd name="connsiteX18" fmla="*/ 0 w 2626895"/>
                    <a:gd name="connsiteY18" fmla="*/ 1704275 h 3341716"/>
                    <a:gd name="connsiteX19" fmla="*/ 0 w 2626895"/>
                    <a:gd name="connsiteY19" fmla="*/ 1247574 h 3341716"/>
                    <a:gd name="connsiteX20" fmla="*/ 0 w 2626895"/>
                    <a:gd name="connsiteY20" fmla="*/ 724038 h 3341716"/>
                    <a:gd name="connsiteX21" fmla="*/ 0 w 2626895"/>
                    <a:gd name="connsiteY21" fmla="*/ 0 h 3341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26895" h="3341716" fill="none" extrusionOk="0">
                      <a:moveTo>
                        <a:pt x="0" y="0"/>
                      </a:moveTo>
                      <a:cubicBezTo>
                        <a:pt x="241232" y="-49302"/>
                        <a:pt x="370599" y="49599"/>
                        <a:pt x="525379" y="0"/>
                      </a:cubicBezTo>
                      <a:cubicBezTo>
                        <a:pt x="680159" y="-49599"/>
                        <a:pt x="839055" y="45766"/>
                        <a:pt x="1024489" y="0"/>
                      </a:cubicBezTo>
                      <a:cubicBezTo>
                        <a:pt x="1209923" y="-45766"/>
                        <a:pt x="1382634" y="47386"/>
                        <a:pt x="1576137" y="0"/>
                      </a:cubicBezTo>
                      <a:cubicBezTo>
                        <a:pt x="1769640" y="-47386"/>
                        <a:pt x="1893857" y="24394"/>
                        <a:pt x="2127785" y="0"/>
                      </a:cubicBezTo>
                      <a:cubicBezTo>
                        <a:pt x="2361713" y="-24394"/>
                        <a:pt x="2451249" y="32421"/>
                        <a:pt x="2626895" y="0"/>
                      </a:cubicBezTo>
                      <a:cubicBezTo>
                        <a:pt x="2663977" y="170946"/>
                        <a:pt x="2610017" y="324114"/>
                        <a:pt x="2626895" y="556953"/>
                      </a:cubicBezTo>
                      <a:cubicBezTo>
                        <a:pt x="2643773" y="789792"/>
                        <a:pt x="2577245" y="905020"/>
                        <a:pt x="2626895" y="1147322"/>
                      </a:cubicBezTo>
                      <a:cubicBezTo>
                        <a:pt x="2676545" y="1389624"/>
                        <a:pt x="2557359" y="1446999"/>
                        <a:pt x="2626895" y="1737692"/>
                      </a:cubicBezTo>
                      <a:cubicBezTo>
                        <a:pt x="2696431" y="2028385"/>
                        <a:pt x="2626360" y="2100191"/>
                        <a:pt x="2626895" y="2261228"/>
                      </a:cubicBezTo>
                      <a:cubicBezTo>
                        <a:pt x="2627430" y="2422265"/>
                        <a:pt x="2555475" y="2821221"/>
                        <a:pt x="2626895" y="3341716"/>
                      </a:cubicBezTo>
                      <a:cubicBezTo>
                        <a:pt x="2494912" y="3393175"/>
                        <a:pt x="2298401" y="3292026"/>
                        <a:pt x="2154054" y="3341716"/>
                      </a:cubicBezTo>
                      <a:cubicBezTo>
                        <a:pt x="2009707" y="3391406"/>
                        <a:pt x="1848925" y="3282636"/>
                        <a:pt x="1654944" y="3341716"/>
                      </a:cubicBezTo>
                      <a:cubicBezTo>
                        <a:pt x="1460963" y="3400796"/>
                        <a:pt x="1333119" y="3335979"/>
                        <a:pt x="1103296" y="3341716"/>
                      </a:cubicBezTo>
                      <a:cubicBezTo>
                        <a:pt x="873473" y="3347453"/>
                        <a:pt x="759640" y="3335832"/>
                        <a:pt x="630455" y="3341716"/>
                      </a:cubicBezTo>
                      <a:cubicBezTo>
                        <a:pt x="501270" y="3347600"/>
                        <a:pt x="165856" y="3340637"/>
                        <a:pt x="0" y="3341716"/>
                      </a:cubicBezTo>
                      <a:cubicBezTo>
                        <a:pt x="-9310" y="3236253"/>
                        <a:pt x="1551" y="3049158"/>
                        <a:pt x="0" y="2885015"/>
                      </a:cubicBezTo>
                      <a:cubicBezTo>
                        <a:pt x="-1551" y="2720872"/>
                        <a:pt x="13066" y="2450105"/>
                        <a:pt x="0" y="2261228"/>
                      </a:cubicBezTo>
                      <a:cubicBezTo>
                        <a:pt x="-13066" y="2072351"/>
                        <a:pt x="33276" y="1980563"/>
                        <a:pt x="0" y="1704275"/>
                      </a:cubicBezTo>
                      <a:cubicBezTo>
                        <a:pt x="-33276" y="1427987"/>
                        <a:pt x="6048" y="1432887"/>
                        <a:pt x="0" y="1247574"/>
                      </a:cubicBezTo>
                      <a:cubicBezTo>
                        <a:pt x="-6048" y="1062261"/>
                        <a:pt x="407" y="978272"/>
                        <a:pt x="0" y="724038"/>
                      </a:cubicBezTo>
                      <a:cubicBezTo>
                        <a:pt x="-407" y="469804"/>
                        <a:pt x="67263" y="228669"/>
                        <a:pt x="0" y="0"/>
                      </a:cubicBezTo>
                      <a:close/>
                    </a:path>
                    <a:path w="2626895" h="3341716" stroke="0" extrusionOk="0">
                      <a:moveTo>
                        <a:pt x="0" y="0"/>
                      </a:moveTo>
                      <a:cubicBezTo>
                        <a:pt x="208278" y="-41299"/>
                        <a:pt x="350292" y="49281"/>
                        <a:pt x="525379" y="0"/>
                      </a:cubicBezTo>
                      <a:cubicBezTo>
                        <a:pt x="700466" y="-49281"/>
                        <a:pt x="763414" y="32706"/>
                        <a:pt x="971951" y="0"/>
                      </a:cubicBezTo>
                      <a:cubicBezTo>
                        <a:pt x="1180488" y="-32706"/>
                        <a:pt x="1416777" y="56511"/>
                        <a:pt x="1549868" y="0"/>
                      </a:cubicBezTo>
                      <a:cubicBezTo>
                        <a:pt x="1682959" y="-56511"/>
                        <a:pt x="1855958" y="1164"/>
                        <a:pt x="2101516" y="0"/>
                      </a:cubicBezTo>
                      <a:cubicBezTo>
                        <a:pt x="2347074" y="-1164"/>
                        <a:pt x="2365107" y="3962"/>
                        <a:pt x="2626895" y="0"/>
                      </a:cubicBezTo>
                      <a:cubicBezTo>
                        <a:pt x="2665445" y="139438"/>
                        <a:pt x="2577739" y="392549"/>
                        <a:pt x="2626895" y="590370"/>
                      </a:cubicBezTo>
                      <a:cubicBezTo>
                        <a:pt x="2676051" y="788191"/>
                        <a:pt x="2586652" y="882190"/>
                        <a:pt x="2626895" y="1080488"/>
                      </a:cubicBezTo>
                      <a:cubicBezTo>
                        <a:pt x="2667138" y="1278786"/>
                        <a:pt x="2560863" y="1548474"/>
                        <a:pt x="2626895" y="1704275"/>
                      </a:cubicBezTo>
                      <a:cubicBezTo>
                        <a:pt x="2692927" y="1860076"/>
                        <a:pt x="2621311" y="2016588"/>
                        <a:pt x="2626895" y="2227811"/>
                      </a:cubicBezTo>
                      <a:cubicBezTo>
                        <a:pt x="2632479" y="2439034"/>
                        <a:pt x="2586124" y="2685171"/>
                        <a:pt x="2626895" y="2851598"/>
                      </a:cubicBezTo>
                      <a:cubicBezTo>
                        <a:pt x="2667666" y="3018025"/>
                        <a:pt x="2586825" y="3206093"/>
                        <a:pt x="2626895" y="3341716"/>
                      </a:cubicBezTo>
                      <a:cubicBezTo>
                        <a:pt x="2415857" y="3408027"/>
                        <a:pt x="2230559" y="3298443"/>
                        <a:pt x="2048978" y="3341716"/>
                      </a:cubicBezTo>
                      <a:cubicBezTo>
                        <a:pt x="1867397" y="3384989"/>
                        <a:pt x="1614478" y="3305747"/>
                        <a:pt x="1497330" y="3341716"/>
                      </a:cubicBezTo>
                      <a:cubicBezTo>
                        <a:pt x="1380182" y="3377685"/>
                        <a:pt x="1113700" y="3329015"/>
                        <a:pt x="945682" y="3341716"/>
                      </a:cubicBezTo>
                      <a:cubicBezTo>
                        <a:pt x="777664" y="3354417"/>
                        <a:pt x="238593" y="3271980"/>
                        <a:pt x="0" y="3341716"/>
                      </a:cubicBezTo>
                      <a:cubicBezTo>
                        <a:pt x="-50019" y="3162196"/>
                        <a:pt x="61038" y="2958573"/>
                        <a:pt x="0" y="2784763"/>
                      </a:cubicBezTo>
                      <a:cubicBezTo>
                        <a:pt x="-61038" y="2610953"/>
                        <a:pt x="62756" y="2368156"/>
                        <a:pt x="0" y="2160976"/>
                      </a:cubicBezTo>
                      <a:cubicBezTo>
                        <a:pt x="-62756" y="1953796"/>
                        <a:pt x="30180" y="1867126"/>
                        <a:pt x="0" y="1670858"/>
                      </a:cubicBezTo>
                      <a:cubicBezTo>
                        <a:pt x="-30180" y="1474590"/>
                        <a:pt x="27600" y="1379734"/>
                        <a:pt x="0" y="1180740"/>
                      </a:cubicBezTo>
                      <a:cubicBezTo>
                        <a:pt x="-27600" y="981746"/>
                        <a:pt x="53839" y="890844"/>
                        <a:pt x="0" y="690621"/>
                      </a:cubicBezTo>
                      <a:cubicBezTo>
                        <a:pt x="-53839" y="490398"/>
                        <a:pt x="103" y="290407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extLst>
                    <a:ext uri="{C807C97D-BFC1-408E-A445-0C87EB9F89A2}">
                      <ask:lineSketchStyleProps xmlns:ask="http://schemas.microsoft.com/office/drawing/2018/sketchyshapes" sd="2504938986">
                        <a:prstGeom prst="rect">
                          <a:avLst/>
                        </a:prstGeom>
                        <ask:type>
                          <ask:lineSketchScribble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15" name="Ellipse 14">
                  <a:extLst>
                    <a:ext uri="{FF2B5EF4-FFF2-40B4-BE49-F238E27FC236}">
                      <a16:creationId xmlns:a16="http://schemas.microsoft.com/office/drawing/2014/main" id="{7642ED6D-2D64-A580-7107-6866E0BEF37F}"/>
                    </a:ext>
                  </a:extLst>
                </p:cNvPr>
                <p:cNvSpPr/>
                <p:nvPr/>
              </p:nvSpPr>
              <p:spPr>
                <a:xfrm>
                  <a:off x="2784012" y="2590370"/>
                  <a:ext cx="180000" cy="1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0" name="Freihandform: Form 19">
                  <a:extLst>
                    <a:ext uri="{FF2B5EF4-FFF2-40B4-BE49-F238E27FC236}">
                      <a16:creationId xmlns:a16="http://schemas.microsoft.com/office/drawing/2014/main" id="{A46604C2-9635-4C8E-B0B7-89A95ABE9597}"/>
                    </a:ext>
                  </a:extLst>
                </p:cNvPr>
                <p:cNvSpPr/>
                <p:nvPr/>
              </p:nvSpPr>
              <p:spPr>
                <a:xfrm>
                  <a:off x="2848603" y="2305790"/>
                  <a:ext cx="72000" cy="424042"/>
                </a:xfrm>
                <a:custGeom>
                  <a:avLst/>
                  <a:gdLst>
                    <a:gd name="connsiteX0" fmla="*/ 86733 w 122828"/>
                    <a:gd name="connsiteY0" fmla="*/ 276522 h 424042"/>
                    <a:gd name="connsiteX1" fmla="*/ 74701 w 122828"/>
                    <a:gd name="connsiteY1" fmla="*/ 384807 h 424042"/>
                    <a:gd name="connsiteX2" fmla="*/ 2512 w 122828"/>
                    <a:gd name="connsiteY2" fmla="*/ 396838 h 424042"/>
                    <a:gd name="connsiteX3" fmla="*/ 26575 w 122828"/>
                    <a:gd name="connsiteY3" fmla="*/ 35891 h 424042"/>
                    <a:gd name="connsiteX4" fmla="*/ 122828 w 122828"/>
                    <a:gd name="connsiteY4" fmla="*/ 23859 h 424042"/>
                    <a:gd name="connsiteX5" fmla="*/ 122828 w 122828"/>
                    <a:gd name="connsiteY5" fmla="*/ 132144 h 424042"/>
                    <a:gd name="connsiteX6" fmla="*/ 74701 w 122828"/>
                    <a:gd name="connsiteY6" fmla="*/ 156207 h 424042"/>
                    <a:gd name="connsiteX7" fmla="*/ 62670 w 122828"/>
                    <a:gd name="connsiteY7" fmla="*/ 120112 h 424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2828" h="424042">
                      <a:moveTo>
                        <a:pt x="86733" y="276522"/>
                      </a:moveTo>
                      <a:cubicBezTo>
                        <a:pt x="87735" y="320638"/>
                        <a:pt x="88738" y="364754"/>
                        <a:pt x="74701" y="384807"/>
                      </a:cubicBezTo>
                      <a:cubicBezTo>
                        <a:pt x="60664" y="404860"/>
                        <a:pt x="10533" y="454991"/>
                        <a:pt x="2512" y="396838"/>
                      </a:cubicBezTo>
                      <a:cubicBezTo>
                        <a:pt x="-5509" y="338685"/>
                        <a:pt x="6522" y="98054"/>
                        <a:pt x="26575" y="35891"/>
                      </a:cubicBezTo>
                      <a:cubicBezTo>
                        <a:pt x="46628" y="-26272"/>
                        <a:pt x="106786" y="7817"/>
                        <a:pt x="122828" y="23859"/>
                      </a:cubicBezTo>
                      <a:lnTo>
                        <a:pt x="122828" y="132144"/>
                      </a:lnTo>
                      <a:cubicBezTo>
                        <a:pt x="114807" y="154202"/>
                        <a:pt x="74701" y="156207"/>
                        <a:pt x="74701" y="156207"/>
                      </a:cubicBezTo>
                      <a:cubicBezTo>
                        <a:pt x="64675" y="154202"/>
                        <a:pt x="63672" y="137157"/>
                        <a:pt x="62670" y="120112"/>
                      </a:cubicBezTo>
                    </a:path>
                  </a:pathLst>
                </a:custGeom>
                <a:noFill/>
                <a:ln w="1905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22" name="Rechteck 21">
                <a:extLst>
                  <a:ext uri="{FF2B5EF4-FFF2-40B4-BE49-F238E27FC236}">
                    <a16:creationId xmlns:a16="http://schemas.microsoft.com/office/drawing/2014/main" id="{E2E00A53-1DE1-CECB-6AAA-51F4BAFCAE0B}"/>
                  </a:ext>
                </a:extLst>
              </p:cNvPr>
              <p:cNvSpPr/>
              <p:nvPr/>
            </p:nvSpPr>
            <p:spPr>
              <a:xfrm rot="21420000">
                <a:off x="692456" y="3034458"/>
                <a:ext cx="2268673" cy="2584483"/>
              </a:xfrm>
              <a:custGeom>
                <a:avLst/>
                <a:gdLst>
                  <a:gd name="connsiteX0" fmla="*/ 0 w 2268673"/>
                  <a:gd name="connsiteY0" fmla="*/ 0 h 2584483"/>
                  <a:gd name="connsiteX1" fmla="*/ 544482 w 2268673"/>
                  <a:gd name="connsiteY1" fmla="*/ 0 h 2584483"/>
                  <a:gd name="connsiteX2" fmla="*/ 1134337 w 2268673"/>
                  <a:gd name="connsiteY2" fmla="*/ 0 h 2584483"/>
                  <a:gd name="connsiteX3" fmla="*/ 1656131 w 2268673"/>
                  <a:gd name="connsiteY3" fmla="*/ 0 h 2584483"/>
                  <a:gd name="connsiteX4" fmla="*/ 2268673 w 2268673"/>
                  <a:gd name="connsiteY4" fmla="*/ 0 h 2584483"/>
                  <a:gd name="connsiteX5" fmla="*/ 2268673 w 2268673"/>
                  <a:gd name="connsiteY5" fmla="*/ 491052 h 2584483"/>
                  <a:gd name="connsiteX6" fmla="*/ 2268673 w 2268673"/>
                  <a:gd name="connsiteY6" fmla="*/ 956259 h 2584483"/>
                  <a:gd name="connsiteX7" fmla="*/ 2268673 w 2268673"/>
                  <a:gd name="connsiteY7" fmla="*/ 1395621 h 2584483"/>
                  <a:gd name="connsiteX8" fmla="*/ 2268673 w 2268673"/>
                  <a:gd name="connsiteY8" fmla="*/ 1912517 h 2584483"/>
                  <a:gd name="connsiteX9" fmla="*/ 2268673 w 2268673"/>
                  <a:gd name="connsiteY9" fmla="*/ 2584483 h 2584483"/>
                  <a:gd name="connsiteX10" fmla="*/ 1656131 w 2268673"/>
                  <a:gd name="connsiteY10" fmla="*/ 2584483 h 2584483"/>
                  <a:gd name="connsiteX11" fmla="*/ 1134337 w 2268673"/>
                  <a:gd name="connsiteY11" fmla="*/ 2584483 h 2584483"/>
                  <a:gd name="connsiteX12" fmla="*/ 635228 w 2268673"/>
                  <a:gd name="connsiteY12" fmla="*/ 2584483 h 2584483"/>
                  <a:gd name="connsiteX13" fmla="*/ 0 w 2268673"/>
                  <a:gd name="connsiteY13" fmla="*/ 2584483 h 2584483"/>
                  <a:gd name="connsiteX14" fmla="*/ 0 w 2268673"/>
                  <a:gd name="connsiteY14" fmla="*/ 2119276 h 2584483"/>
                  <a:gd name="connsiteX15" fmla="*/ 0 w 2268673"/>
                  <a:gd name="connsiteY15" fmla="*/ 1628224 h 2584483"/>
                  <a:gd name="connsiteX16" fmla="*/ 0 w 2268673"/>
                  <a:gd name="connsiteY16" fmla="*/ 1111328 h 2584483"/>
                  <a:gd name="connsiteX17" fmla="*/ 0 w 2268673"/>
                  <a:gd name="connsiteY17" fmla="*/ 542741 h 2584483"/>
                  <a:gd name="connsiteX18" fmla="*/ 0 w 2268673"/>
                  <a:gd name="connsiteY18" fmla="*/ 0 h 258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68673" h="2584483" fill="none" extrusionOk="0">
                    <a:moveTo>
                      <a:pt x="0" y="0"/>
                    </a:moveTo>
                    <a:cubicBezTo>
                      <a:pt x="149010" y="-30621"/>
                      <a:pt x="432909" y="26887"/>
                      <a:pt x="544482" y="0"/>
                    </a:cubicBezTo>
                    <a:cubicBezTo>
                      <a:pt x="656055" y="-26887"/>
                      <a:pt x="925173" y="37461"/>
                      <a:pt x="1134337" y="0"/>
                    </a:cubicBezTo>
                    <a:cubicBezTo>
                      <a:pt x="1343502" y="-37461"/>
                      <a:pt x="1520924" y="13150"/>
                      <a:pt x="1656131" y="0"/>
                    </a:cubicBezTo>
                    <a:cubicBezTo>
                      <a:pt x="1791338" y="-13150"/>
                      <a:pt x="2045934" y="71285"/>
                      <a:pt x="2268673" y="0"/>
                    </a:cubicBezTo>
                    <a:cubicBezTo>
                      <a:pt x="2316275" y="159090"/>
                      <a:pt x="2266390" y="363090"/>
                      <a:pt x="2268673" y="491052"/>
                    </a:cubicBezTo>
                    <a:cubicBezTo>
                      <a:pt x="2270956" y="619014"/>
                      <a:pt x="2233998" y="794728"/>
                      <a:pt x="2268673" y="956259"/>
                    </a:cubicBezTo>
                    <a:cubicBezTo>
                      <a:pt x="2303348" y="1117790"/>
                      <a:pt x="2244594" y="1219818"/>
                      <a:pt x="2268673" y="1395621"/>
                    </a:cubicBezTo>
                    <a:cubicBezTo>
                      <a:pt x="2292752" y="1571424"/>
                      <a:pt x="2213994" y="1773280"/>
                      <a:pt x="2268673" y="1912517"/>
                    </a:cubicBezTo>
                    <a:cubicBezTo>
                      <a:pt x="2323352" y="2051754"/>
                      <a:pt x="2262594" y="2303201"/>
                      <a:pt x="2268673" y="2584483"/>
                    </a:cubicBezTo>
                    <a:cubicBezTo>
                      <a:pt x="2019392" y="2587427"/>
                      <a:pt x="1939912" y="2535570"/>
                      <a:pt x="1656131" y="2584483"/>
                    </a:cubicBezTo>
                    <a:cubicBezTo>
                      <a:pt x="1372350" y="2633396"/>
                      <a:pt x="1333736" y="2545577"/>
                      <a:pt x="1134337" y="2584483"/>
                    </a:cubicBezTo>
                    <a:cubicBezTo>
                      <a:pt x="934938" y="2623389"/>
                      <a:pt x="744675" y="2567308"/>
                      <a:pt x="635228" y="2584483"/>
                    </a:cubicBezTo>
                    <a:cubicBezTo>
                      <a:pt x="525781" y="2601658"/>
                      <a:pt x="199627" y="2535328"/>
                      <a:pt x="0" y="2584483"/>
                    </a:cubicBezTo>
                    <a:cubicBezTo>
                      <a:pt x="-6339" y="2362305"/>
                      <a:pt x="20413" y="2351396"/>
                      <a:pt x="0" y="2119276"/>
                    </a:cubicBezTo>
                    <a:cubicBezTo>
                      <a:pt x="-20413" y="1887156"/>
                      <a:pt x="45197" y="1770215"/>
                      <a:pt x="0" y="1628224"/>
                    </a:cubicBezTo>
                    <a:cubicBezTo>
                      <a:pt x="-45197" y="1486233"/>
                      <a:pt x="22377" y="1356036"/>
                      <a:pt x="0" y="1111328"/>
                    </a:cubicBezTo>
                    <a:cubicBezTo>
                      <a:pt x="-22377" y="866620"/>
                      <a:pt x="20184" y="738657"/>
                      <a:pt x="0" y="542741"/>
                    </a:cubicBezTo>
                    <a:cubicBezTo>
                      <a:pt x="-20184" y="346825"/>
                      <a:pt x="1531" y="259955"/>
                      <a:pt x="0" y="0"/>
                    </a:cubicBezTo>
                    <a:close/>
                  </a:path>
                  <a:path w="2268673" h="2584483" stroke="0" extrusionOk="0">
                    <a:moveTo>
                      <a:pt x="0" y="0"/>
                    </a:moveTo>
                    <a:cubicBezTo>
                      <a:pt x="168800" y="-24972"/>
                      <a:pt x="354267" y="11211"/>
                      <a:pt x="589855" y="0"/>
                    </a:cubicBezTo>
                    <a:cubicBezTo>
                      <a:pt x="825443" y="-11211"/>
                      <a:pt x="965385" y="52063"/>
                      <a:pt x="1088963" y="0"/>
                    </a:cubicBezTo>
                    <a:cubicBezTo>
                      <a:pt x="1212541" y="-52063"/>
                      <a:pt x="1460746" y="61233"/>
                      <a:pt x="1633445" y="0"/>
                    </a:cubicBezTo>
                    <a:cubicBezTo>
                      <a:pt x="1806144" y="-61233"/>
                      <a:pt x="2072539" y="12011"/>
                      <a:pt x="2268673" y="0"/>
                    </a:cubicBezTo>
                    <a:cubicBezTo>
                      <a:pt x="2330426" y="188812"/>
                      <a:pt x="2228865" y="343697"/>
                      <a:pt x="2268673" y="542741"/>
                    </a:cubicBezTo>
                    <a:cubicBezTo>
                      <a:pt x="2308481" y="741785"/>
                      <a:pt x="2235750" y="809186"/>
                      <a:pt x="2268673" y="982104"/>
                    </a:cubicBezTo>
                    <a:cubicBezTo>
                      <a:pt x="2301596" y="1155022"/>
                      <a:pt x="2226232" y="1281633"/>
                      <a:pt x="2268673" y="1421466"/>
                    </a:cubicBezTo>
                    <a:cubicBezTo>
                      <a:pt x="2311114" y="1561299"/>
                      <a:pt x="2247324" y="1772634"/>
                      <a:pt x="2268673" y="1912517"/>
                    </a:cubicBezTo>
                    <a:cubicBezTo>
                      <a:pt x="2290022" y="2052400"/>
                      <a:pt x="2246720" y="2356277"/>
                      <a:pt x="2268673" y="2584483"/>
                    </a:cubicBezTo>
                    <a:cubicBezTo>
                      <a:pt x="2028966" y="2655771"/>
                      <a:pt x="1934949" y="2565861"/>
                      <a:pt x="1656131" y="2584483"/>
                    </a:cubicBezTo>
                    <a:cubicBezTo>
                      <a:pt x="1377313" y="2603105"/>
                      <a:pt x="1316989" y="2556928"/>
                      <a:pt x="1134337" y="2584483"/>
                    </a:cubicBezTo>
                    <a:cubicBezTo>
                      <a:pt x="951685" y="2612038"/>
                      <a:pt x="731238" y="2525346"/>
                      <a:pt x="612542" y="2584483"/>
                    </a:cubicBezTo>
                    <a:cubicBezTo>
                      <a:pt x="493846" y="2643620"/>
                      <a:pt x="278933" y="2523804"/>
                      <a:pt x="0" y="2584483"/>
                    </a:cubicBezTo>
                    <a:cubicBezTo>
                      <a:pt x="-56468" y="2445499"/>
                      <a:pt x="58392" y="2212668"/>
                      <a:pt x="0" y="2093431"/>
                    </a:cubicBezTo>
                    <a:cubicBezTo>
                      <a:pt x="-58392" y="1974194"/>
                      <a:pt x="12691" y="1833870"/>
                      <a:pt x="0" y="1654069"/>
                    </a:cubicBezTo>
                    <a:cubicBezTo>
                      <a:pt x="-12691" y="1474268"/>
                      <a:pt x="59059" y="1240090"/>
                      <a:pt x="0" y="1111328"/>
                    </a:cubicBezTo>
                    <a:cubicBezTo>
                      <a:pt x="-59059" y="982566"/>
                      <a:pt x="25668" y="791916"/>
                      <a:pt x="0" y="620276"/>
                    </a:cubicBezTo>
                    <a:cubicBezTo>
                      <a:pt x="-25668" y="448636"/>
                      <a:pt x="68657" y="138204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502897090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de-DE" sz="1100" b="1" dirty="0">
                  <a:solidFill>
                    <a:schemeClr val="tx1"/>
                  </a:solidFill>
                </a:endParaRPr>
              </a:p>
              <a:p>
                <a:pPr algn="ctr"/>
                <a:r>
                  <a:rPr lang="de-DE" sz="2000" b="1" dirty="0">
                    <a:solidFill>
                      <a:schemeClr val="tx1"/>
                    </a:solidFill>
                  </a:rPr>
                  <a:t>Bruttoinlands-produkt</a:t>
                </a:r>
              </a:p>
            </p:txBody>
          </p:sp>
        </p:grpSp>
        <p:pic>
          <p:nvPicPr>
            <p:cNvPr id="26" name="Grafik 25" descr="Einfache Erdgrafik">
              <a:extLst>
                <a:ext uri="{FF2B5EF4-FFF2-40B4-BE49-F238E27FC236}">
                  <a16:creationId xmlns:a16="http://schemas.microsoft.com/office/drawing/2014/main" id="{E5F204CD-D8B9-D5EE-970A-DFAF61084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1420000">
              <a:off x="945930" y="3943240"/>
              <a:ext cx="1338698" cy="1282341"/>
            </a:xfrm>
            <a:prstGeom prst="rect">
              <a:avLst/>
            </a:prstGeom>
          </p:spPr>
        </p:pic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C6E3E7A8-13E8-8977-7145-11A0502A5C6F}"/>
              </a:ext>
            </a:extLst>
          </p:cNvPr>
          <p:cNvGrpSpPr/>
          <p:nvPr/>
        </p:nvGrpSpPr>
        <p:grpSpPr>
          <a:xfrm>
            <a:off x="5374606" y="1961506"/>
            <a:ext cx="2203868" cy="3381482"/>
            <a:chOff x="513346" y="2262967"/>
            <a:chExt cx="2626895" cy="3641476"/>
          </a:xfrm>
        </p:grpSpPr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68D372E3-6ABC-EACF-4F05-197B24FF06E8}"/>
                </a:ext>
              </a:extLst>
            </p:cNvPr>
            <p:cNvGrpSpPr/>
            <p:nvPr/>
          </p:nvGrpSpPr>
          <p:grpSpPr>
            <a:xfrm>
              <a:off x="513346" y="2262967"/>
              <a:ext cx="2626895" cy="3641476"/>
              <a:chOff x="513346" y="2262967"/>
              <a:chExt cx="2626895" cy="3641476"/>
            </a:xfrm>
          </p:grpSpPr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7B1A7492-2401-3DA7-9013-E04D68BCEB37}"/>
                  </a:ext>
                </a:extLst>
              </p:cNvPr>
              <p:cNvSpPr/>
              <p:nvPr/>
            </p:nvSpPr>
            <p:spPr>
              <a:xfrm rot="180000">
                <a:off x="513346" y="2562727"/>
                <a:ext cx="2626895" cy="3341716"/>
              </a:xfrm>
              <a:custGeom>
                <a:avLst/>
                <a:gdLst>
                  <a:gd name="connsiteX0" fmla="*/ 0 w 2626895"/>
                  <a:gd name="connsiteY0" fmla="*/ 0 h 3341716"/>
                  <a:gd name="connsiteX1" fmla="*/ 525379 w 2626895"/>
                  <a:gd name="connsiteY1" fmla="*/ 0 h 3341716"/>
                  <a:gd name="connsiteX2" fmla="*/ 1024489 w 2626895"/>
                  <a:gd name="connsiteY2" fmla="*/ 0 h 3341716"/>
                  <a:gd name="connsiteX3" fmla="*/ 1576137 w 2626895"/>
                  <a:gd name="connsiteY3" fmla="*/ 0 h 3341716"/>
                  <a:gd name="connsiteX4" fmla="*/ 2127785 w 2626895"/>
                  <a:gd name="connsiteY4" fmla="*/ 0 h 3341716"/>
                  <a:gd name="connsiteX5" fmla="*/ 2626895 w 2626895"/>
                  <a:gd name="connsiteY5" fmla="*/ 0 h 3341716"/>
                  <a:gd name="connsiteX6" fmla="*/ 2626895 w 2626895"/>
                  <a:gd name="connsiteY6" fmla="*/ 556953 h 3341716"/>
                  <a:gd name="connsiteX7" fmla="*/ 2626895 w 2626895"/>
                  <a:gd name="connsiteY7" fmla="*/ 1147322 h 3341716"/>
                  <a:gd name="connsiteX8" fmla="*/ 2626895 w 2626895"/>
                  <a:gd name="connsiteY8" fmla="*/ 1737692 h 3341716"/>
                  <a:gd name="connsiteX9" fmla="*/ 2626895 w 2626895"/>
                  <a:gd name="connsiteY9" fmla="*/ 2261228 h 3341716"/>
                  <a:gd name="connsiteX10" fmla="*/ 2626895 w 2626895"/>
                  <a:gd name="connsiteY10" fmla="*/ 3341716 h 3341716"/>
                  <a:gd name="connsiteX11" fmla="*/ 2154054 w 2626895"/>
                  <a:gd name="connsiteY11" fmla="*/ 3341716 h 3341716"/>
                  <a:gd name="connsiteX12" fmla="*/ 1654944 w 2626895"/>
                  <a:gd name="connsiteY12" fmla="*/ 3341716 h 3341716"/>
                  <a:gd name="connsiteX13" fmla="*/ 1103296 w 2626895"/>
                  <a:gd name="connsiteY13" fmla="*/ 3341716 h 3341716"/>
                  <a:gd name="connsiteX14" fmla="*/ 630455 w 2626895"/>
                  <a:gd name="connsiteY14" fmla="*/ 3341716 h 3341716"/>
                  <a:gd name="connsiteX15" fmla="*/ 0 w 2626895"/>
                  <a:gd name="connsiteY15" fmla="*/ 3341716 h 3341716"/>
                  <a:gd name="connsiteX16" fmla="*/ 0 w 2626895"/>
                  <a:gd name="connsiteY16" fmla="*/ 2885015 h 3341716"/>
                  <a:gd name="connsiteX17" fmla="*/ 0 w 2626895"/>
                  <a:gd name="connsiteY17" fmla="*/ 2261228 h 3341716"/>
                  <a:gd name="connsiteX18" fmla="*/ 0 w 2626895"/>
                  <a:gd name="connsiteY18" fmla="*/ 1704275 h 3341716"/>
                  <a:gd name="connsiteX19" fmla="*/ 0 w 2626895"/>
                  <a:gd name="connsiteY19" fmla="*/ 1247574 h 3341716"/>
                  <a:gd name="connsiteX20" fmla="*/ 0 w 2626895"/>
                  <a:gd name="connsiteY20" fmla="*/ 724038 h 3341716"/>
                  <a:gd name="connsiteX21" fmla="*/ 0 w 2626895"/>
                  <a:gd name="connsiteY21" fmla="*/ 0 h 334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26895" h="3341716" fill="none" extrusionOk="0">
                    <a:moveTo>
                      <a:pt x="0" y="0"/>
                    </a:moveTo>
                    <a:cubicBezTo>
                      <a:pt x="241232" y="-49302"/>
                      <a:pt x="370599" y="49599"/>
                      <a:pt x="525379" y="0"/>
                    </a:cubicBezTo>
                    <a:cubicBezTo>
                      <a:pt x="680159" y="-49599"/>
                      <a:pt x="839055" y="45766"/>
                      <a:pt x="1024489" y="0"/>
                    </a:cubicBezTo>
                    <a:cubicBezTo>
                      <a:pt x="1209923" y="-45766"/>
                      <a:pt x="1382634" y="47386"/>
                      <a:pt x="1576137" y="0"/>
                    </a:cubicBezTo>
                    <a:cubicBezTo>
                      <a:pt x="1769640" y="-47386"/>
                      <a:pt x="1893857" y="24394"/>
                      <a:pt x="2127785" y="0"/>
                    </a:cubicBezTo>
                    <a:cubicBezTo>
                      <a:pt x="2361713" y="-24394"/>
                      <a:pt x="2451249" y="32421"/>
                      <a:pt x="2626895" y="0"/>
                    </a:cubicBezTo>
                    <a:cubicBezTo>
                      <a:pt x="2663977" y="170946"/>
                      <a:pt x="2610017" y="324114"/>
                      <a:pt x="2626895" y="556953"/>
                    </a:cubicBezTo>
                    <a:cubicBezTo>
                      <a:pt x="2643773" y="789792"/>
                      <a:pt x="2577245" y="905020"/>
                      <a:pt x="2626895" y="1147322"/>
                    </a:cubicBezTo>
                    <a:cubicBezTo>
                      <a:pt x="2676545" y="1389624"/>
                      <a:pt x="2557359" y="1446999"/>
                      <a:pt x="2626895" y="1737692"/>
                    </a:cubicBezTo>
                    <a:cubicBezTo>
                      <a:pt x="2696431" y="2028385"/>
                      <a:pt x="2626360" y="2100191"/>
                      <a:pt x="2626895" y="2261228"/>
                    </a:cubicBezTo>
                    <a:cubicBezTo>
                      <a:pt x="2627430" y="2422265"/>
                      <a:pt x="2555475" y="2821221"/>
                      <a:pt x="2626895" y="3341716"/>
                    </a:cubicBezTo>
                    <a:cubicBezTo>
                      <a:pt x="2494912" y="3393175"/>
                      <a:pt x="2298401" y="3292026"/>
                      <a:pt x="2154054" y="3341716"/>
                    </a:cubicBezTo>
                    <a:cubicBezTo>
                      <a:pt x="2009707" y="3391406"/>
                      <a:pt x="1848925" y="3282636"/>
                      <a:pt x="1654944" y="3341716"/>
                    </a:cubicBezTo>
                    <a:cubicBezTo>
                      <a:pt x="1460963" y="3400796"/>
                      <a:pt x="1333119" y="3335979"/>
                      <a:pt x="1103296" y="3341716"/>
                    </a:cubicBezTo>
                    <a:cubicBezTo>
                      <a:pt x="873473" y="3347453"/>
                      <a:pt x="759640" y="3335832"/>
                      <a:pt x="630455" y="3341716"/>
                    </a:cubicBezTo>
                    <a:cubicBezTo>
                      <a:pt x="501270" y="3347600"/>
                      <a:pt x="165856" y="3340637"/>
                      <a:pt x="0" y="3341716"/>
                    </a:cubicBezTo>
                    <a:cubicBezTo>
                      <a:pt x="-9310" y="3236253"/>
                      <a:pt x="1551" y="3049158"/>
                      <a:pt x="0" y="2885015"/>
                    </a:cubicBezTo>
                    <a:cubicBezTo>
                      <a:pt x="-1551" y="2720872"/>
                      <a:pt x="13066" y="2450105"/>
                      <a:pt x="0" y="2261228"/>
                    </a:cubicBezTo>
                    <a:cubicBezTo>
                      <a:pt x="-13066" y="2072351"/>
                      <a:pt x="33276" y="1980563"/>
                      <a:pt x="0" y="1704275"/>
                    </a:cubicBezTo>
                    <a:cubicBezTo>
                      <a:pt x="-33276" y="1427987"/>
                      <a:pt x="6048" y="1432887"/>
                      <a:pt x="0" y="1247574"/>
                    </a:cubicBezTo>
                    <a:cubicBezTo>
                      <a:pt x="-6048" y="1062261"/>
                      <a:pt x="407" y="978272"/>
                      <a:pt x="0" y="724038"/>
                    </a:cubicBezTo>
                    <a:cubicBezTo>
                      <a:pt x="-407" y="469804"/>
                      <a:pt x="67263" y="228669"/>
                      <a:pt x="0" y="0"/>
                    </a:cubicBezTo>
                    <a:close/>
                  </a:path>
                  <a:path w="2626895" h="3341716" stroke="0" extrusionOk="0">
                    <a:moveTo>
                      <a:pt x="0" y="0"/>
                    </a:moveTo>
                    <a:cubicBezTo>
                      <a:pt x="208278" y="-41299"/>
                      <a:pt x="350292" y="49281"/>
                      <a:pt x="525379" y="0"/>
                    </a:cubicBezTo>
                    <a:cubicBezTo>
                      <a:pt x="700466" y="-49281"/>
                      <a:pt x="763414" y="32706"/>
                      <a:pt x="971951" y="0"/>
                    </a:cubicBezTo>
                    <a:cubicBezTo>
                      <a:pt x="1180488" y="-32706"/>
                      <a:pt x="1416777" y="56511"/>
                      <a:pt x="1549868" y="0"/>
                    </a:cubicBezTo>
                    <a:cubicBezTo>
                      <a:pt x="1682959" y="-56511"/>
                      <a:pt x="1855958" y="1164"/>
                      <a:pt x="2101516" y="0"/>
                    </a:cubicBezTo>
                    <a:cubicBezTo>
                      <a:pt x="2347074" y="-1164"/>
                      <a:pt x="2365107" y="3962"/>
                      <a:pt x="2626895" y="0"/>
                    </a:cubicBezTo>
                    <a:cubicBezTo>
                      <a:pt x="2665445" y="139438"/>
                      <a:pt x="2577739" y="392549"/>
                      <a:pt x="2626895" y="590370"/>
                    </a:cubicBezTo>
                    <a:cubicBezTo>
                      <a:pt x="2676051" y="788191"/>
                      <a:pt x="2586652" y="882190"/>
                      <a:pt x="2626895" y="1080488"/>
                    </a:cubicBezTo>
                    <a:cubicBezTo>
                      <a:pt x="2667138" y="1278786"/>
                      <a:pt x="2560863" y="1548474"/>
                      <a:pt x="2626895" y="1704275"/>
                    </a:cubicBezTo>
                    <a:cubicBezTo>
                      <a:pt x="2692927" y="1860076"/>
                      <a:pt x="2621311" y="2016588"/>
                      <a:pt x="2626895" y="2227811"/>
                    </a:cubicBezTo>
                    <a:cubicBezTo>
                      <a:pt x="2632479" y="2439034"/>
                      <a:pt x="2586124" y="2685171"/>
                      <a:pt x="2626895" y="2851598"/>
                    </a:cubicBezTo>
                    <a:cubicBezTo>
                      <a:pt x="2667666" y="3018025"/>
                      <a:pt x="2586825" y="3206093"/>
                      <a:pt x="2626895" y="3341716"/>
                    </a:cubicBezTo>
                    <a:cubicBezTo>
                      <a:pt x="2415857" y="3408027"/>
                      <a:pt x="2230559" y="3298443"/>
                      <a:pt x="2048978" y="3341716"/>
                    </a:cubicBezTo>
                    <a:cubicBezTo>
                      <a:pt x="1867397" y="3384989"/>
                      <a:pt x="1614478" y="3305747"/>
                      <a:pt x="1497330" y="3341716"/>
                    </a:cubicBezTo>
                    <a:cubicBezTo>
                      <a:pt x="1380182" y="3377685"/>
                      <a:pt x="1113700" y="3329015"/>
                      <a:pt x="945682" y="3341716"/>
                    </a:cubicBezTo>
                    <a:cubicBezTo>
                      <a:pt x="777664" y="3354417"/>
                      <a:pt x="238593" y="3271980"/>
                      <a:pt x="0" y="3341716"/>
                    </a:cubicBezTo>
                    <a:cubicBezTo>
                      <a:pt x="-50019" y="3162196"/>
                      <a:pt x="61038" y="2958573"/>
                      <a:pt x="0" y="2784763"/>
                    </a:cubicBezTo>
                    <a:cubicBezTo>
                      <a:pt x="-61038" y="2610953"/>
                      <a:pt x="62756" y="2368156"/>
                      <a:pt x="0" y="2160976"/>
                    </a:cubicBezTo>
                    <a:cubicBezTo>
                      <a:pt x="-62756" y="1953796"/>
                      <a:pt x="30180" y="1867126"/>
                      <a:pt x="0" y="1670858"/>
                    </a:cubicBezTo>
                    <a:cubicBezTo>
                      <a:pt x="-30180" y="1474590"/>
                      <a:pt x="27600" y="1379734"/>
                      <a:pt x="0" y="1180740"/>
                    </a:cubicBezTo>
                    <a:cubicBezTo>
                      <a:pt x="-27600" y="981746"/>
                      <a:pt x="53839" y="890844"/>
                      <a:pt x="0" y="690621"/>
                    </a:cubicBezTo>
                    <a:cubicBezTo>
                      <a:pt x="-53839" y="490398"/>
                      <a:pt x="103" y="290407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D6DEE372-A863-F63D-23E9-780933D8FEA6}"/>
                  </a:ext>
                </a:extLst>
              </p:cNvPr>
              <p:cNvSpPr/>
              <p:nvPr/>
            </p:nvSpPr>
            <p:spPr>
              <a:xfrm>
                <a:off x="797594" y="2547547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Freihandform: Form 41">
                <a:extLst>
                  <a:ext uri="{FF2B5EF4-FFF2-40B4-BE49-F238E27FC236}">
                    <a16:creationId xmlns:a16="http://schemas.microsoft.com/office/drawing/2014/main" id="{1870AFAB-350E-8EC6-AE43-31D8825EB6F9}"/>
                  </a:ext>
                </a:extLst>
              </p:cNvPr>
              <p:cNvSpPr/>
              <p:nvPr/>
            </p:nvSpPr>
            <p:spPr>
              <a:xfrm>
                <a:off x="862185" y="2262967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39BE69ED-6B12-E121-077B-B19F600A29BA}"/>
                </a:ext>
              </a:extLst>
            </p:cNvPr>
            <p:cNvSpPr/>
            <p:nvPr/>
          </p:nvSpPr>
          <p:spPr>
            <a:xfrm rot="180000">
              <a:off x="692456" y="3034458"/>
              <a:ext cx="2268673" cy="2584483"/>
            </a:xfrm>
            <a:custGeom>
              <a:avLst/>
              <a:gdLst>
                <a:gd name="connsiteX0" fmla="*/ 0 w 2268673"/>
                <a:gd name="connsiteY0" fmla="*/ 0 h 2584483"/>
                <a:gd name="connsiteX1" fmla="*/ 544482 w 2268673"/>
                <a:gd name="connsiteY1" fmla="*/ 0 h 2584483"/>
                <a:gd name="connsiteX2" fmla="*/ 1134337 w 2268673"/>
                <a:gd name="connsiteY2" fmla="*/ 0 h 2584483"/>
                <a:gd name="connsiteX3" fmla="*/ 1656131 w 2268673"/>
                <a:gd name="connsiteY3" fmla="*/ 0 h 2584483"/>
                <a:gd name="connsiteX4" fmla="*/ 2268673 w 2268673"/>
                <a:gd name="connsiteY4" fmla="*/ 0 h 2584483"/>
                <a:gd name="connsiteX5" fmla="*/ 2268673 w 2268673"/>
                <a:gd name="connsiteY5" fmla="*/ 491052 h 2584483"/>
                <a:gd name="connsiteX6" fmla="*/ 2268673 w 2268673"/>
                <a:gd name="connsiteY6" fmla="*/ 956259 h 2584483"/>
                <a:gd name="connsiteX7" fmla="*/ 2268673 w 2268673"/>
                <a:gd name="connsiteY7" fmla="*/ 1395621 h 2584483"/>
                <a:gd name="connsiteX8" fmla="*/ 2268673 w 2268673"/>
                <a:gd name="connsiteY8" fmla="*/ 1912517 h 2584483"/>
                <a:gd name="connsiteX9" fmla="*/ 2268673 w 2268673"/>
                <a:gd name="connsiteY9" fmla="*/ 2584483 h 2584483"/>
                <a:gd name="connsiteX10" fmla="*/ 1656131 w 2268673"/>
                <a:gd name="connsiteY10" fmla="*/ 2584483 h 2584483"/>
                <a:gd name="connsiteX11" fmla="*/ 1134337 w 2268673"/>
                <a:gd name="connsiteY11" fmla="*/ 2584483 h 2584483"/>
                <a:gd name="connsiteX12" fmla="*/ 635228 w 2268673"/>
                <a:gd name="connsiteY12" fmla="*/ 2584483 h 2584483"/>
                <a:gd name="connsiteX13" fmla="*/ 0 w 2268673"/>
                <a:gd name="connsiteY13" fmla="*/ 2584483 h 2584483"/>
                <a:gd name="connsiteX14" fmla="*/ 0 w 2268673"/>
                <a:gd name="connsiteY14" fmla="*/ 2119276 h 2584483"/>
                <a:gd name="connsiteX15" fmla="*/ 0 w 2268673"/>
                <a:gd name="connsiteY15" fmla="*/ 1628224 h 2584483"/>
                <a:gd name="connsiteX16" fmla="*/ 0 w 2268673"/>
                <a:gd name="connsiteY16" fmla="*/ 1111328 h 2584483"/>
                <a:gd name="connsiteX17" fmla="*/ 0 w 2268673"/>
                <a:gd name="connsiteY17" fmla="*/ 542741 h 2584483"/>
                <a:gd name="connsiteX18" fmla="*/ 0 w 2268673"/>
                <a:gd name="connsiteY18" fmla="*/ 0 h 258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68673" h="2584483" fill="none" extrusionOk="0">
                  <a:moveTo>
                    <a:pt x="0" y="0"/>
                  </a:moveTo>
                  <a:cubicBezTo>
                    <a:pt x="149010" y="-30621"/>
                    <a:pt x="432909" y="26887"/>
                    <a:pt x="544482" y="0"/>
                  </a:cubicBezTo>
                  <a:cubicBezTo>
                    <a:pt x="656055" y="-26887"/>
                    <a:pt x="925173" y="37461"/>
                    <a:pt x="1134337" y="0"/>
                  </a:cubicBezTo>
                  <a:cubicBezTo>
                    <a:pt x="1343502" y="-37461"/>
                    <a:pt x="1520924" y="13150"/>
                    <a:pt x="1656131" y="0"/>
                  </a:cubicBezTo>
                  <a:cubicBezTo>
                    <a:pt x="1791338" y="-13150"/>
                    <a:pt x="2045934" y="71285"/>
                    <a:pt x="2268673" y="0"/>
                  </a:cubicBezTo>
                  <a:cubicBezTo>
                    <a:pt x="2316275" y="159090"/>
                    <a:pt x="2266390" y="363090"/>
                    <a:pt x="2268673" y="491052"/>
                  </a:cubicBezTo>
                  <a:cubicBezTo>
                    <a:pt x="2270956" y="619014"/>
                    <a:pt x="2233998" y="794728"/>
                    <a:pt x="2268673" y="956259"/>
                  </a:cubicBezTo>
                  <a:cubicBezTo>
                    <a:pt x="2303348" y="1117790"/>
                    <a:pt x="2244594" y="1219818"/>
                    <a:pt x="2268673" y="1395621"/>
                  </a:cubicBezTo>
                  <a:cubicBezTo>
                    <a:pt x="2292752" y="1571424"/>
                    <a:pt x="2213994" y="1773280"/>
                    <a:pt x="2268673" y="1912517"/>
                  </a:cubicBezTo>
                  <a:cubicBezTo>
                    <a:pt x="2323352" y="2051754"/>
                    <a:pt x="2262594" y="2303201"/>
                    <a:pt x="2268673" y="2584483"/>
                  </a:cubicBezTo>
                  <a:cubicBezTo>
                    <a:pt x="2019392" y="2587427"/>
                    <a:pt x="1939912" y="2535570"/>
                    <a:pt x="1656131" y="2584483"/>
                  </a:cubicBezTo>
                  <a:cubicBezTo>
                    <a:pt x="1372350" y="2633396"/>
                    <a:pt x="1333736" y="2545577"/>
                    <a:pt x="1134337" y="2584483"/>
                  </a:cubicBezTo>
                  <a:cubicBezTo>
                    <a:pt x="934938" y="2623389"/>
                    <a:pt x="744675" y="2567308"/>
                    <a:pt x="635228" y="2584483"/>
                  </a:cubicBezTo>
                  <a:cubicBezTo>
                    <a:pt x="525781" y="2601658"/>
                    <a:pt x="199627" y="2535328"/>
                    <a:pt x="0" y="2584483"/>
                  </a:cubicBezTo>
                  <a:cubicBezTo>
                    <a:pt x="-6339" y="2362305"/>
                    <a:pt x="20413" y="2351396"/>
                    <a:pt x="0" y="2119276"/>
                  </a:cubicBezTo>
                  <a:cubicBezTo>
                    <a:pt x="-20413" y="1887156"/>
                    <a:pt x="45197" y="1770215"/>
                    <a:pt x="0" y="1628224"/>
                  </a:cubicBezTo>
                  <a:cubicBezTo>
                    <a:pt x="-45197" y="1486233"/>
                    <a:pt x="22377" y="1356036"/>
                    <a:pt x="0" y="1111328"/>
                  </a:cubicBezTo>
                  <a:cubicBezTo>
                    <a:pt x="-22377" y="866620"/>
                    <a:pt x="20184" y="738657"/>
                    <a:pt x="0" y="542741"/>
                  </a:cubicBezTo>
                  <a:cubicBezTo>
                    <a:pt x="-20184" y="346825"/>
                    <a:pt x="1531" y="259955"/>
                    <a:pt x="0" y="0"/>
                  </a:cubicBezTo>
                  <a:close/>
                </a:path>
                <a:path w="2268673" h="2584483" stroke="0" extrusionOk="0">
                  <a:moveTo>
                    <a:pt x="0" y="0"/>
                  </a:moveTo>
                  <a:cubicBezTo>
                    <a:pt x="168800" y="-24972"/>
                    <a:pt x="354267" y="11211"/>
                    <a:pt x="589855" y="0"/>
                  </a:cubicBezTo>
                  <a:cubicBezTo>
                    <a:pt x="825443" y="-11211"/>
                    <a:pt x="965385" y="52063"/>
                    <a:pt x="1088963" y="0"/>
                  </a:cubicBezTo>
                  <a:cubicBezTo>
                    <a:pt x="1212541" y="-52063"/>
                    <a:pt x="1460746" y="61233"/>
                    <a:pt x="1633445" y="0"/>
                  </a:cubicBezTo>
                  <a:cubicBezTo>
                    <a:pt x="1806144" y="-61233"/>
                    <a:pt x="2072539" y="12011"/>
                    <a:pt x="2268673" y="0"/>
                  </a:cubicBezTo>
                  <a:cubicBezTo>
                    <a:pt x="2330426" y="188812"/>
                    <a:pt x="2228865" y="343697"/>
                    <a:pt x="2268673" y="542741"/>
                  </a:cubicBezTo>
                  <a:cubicBezTo>
                    <a:pt x="2308481" y="741785"/>
                    <a:pt x="2235750" y="809186"/>
                    <a:pt x="2268673" y="982104"/>
                  </a:cubicBezTo>
                  <a:cubicBezTo>
                    <a:pt x="2301596" y="1155022"/>
                    <a:pt x="2226232" y="1281633"/>
                    <a:pt x="2268673" y="1421466"/>
                  </a:cubicBezTo>
                  <a:cubicBezTo>
                    <a:pt x="2311114" y="1561299"/>
                    <a:pt x="2247324" y="1772634"/>
                    <a:pt x="2268673" y="1912517"/>
                  </a:cubicBezTo>
                  <a:cubicBezTo>
                    <a:pt x="2290022" y="2052400"/>
                    <a:pt x="2246720" y="2356277"/>
                    <a:pt x="2268673" y="2584483"/>
                  </a:cubicBezTo>
                  <a:cubicBezTo>
                    <a:pt x="2028966" y="2655771"/>
                    <a:pt x="1934949" y="2565861"/>
                    <a:pt x="1656131" y="2584483"/>
                  </a:cubicBezTo>
                  <a:cubicBezTo>
                    <a:pt x="1377313" y="2603105"/>
                    <a:pt x="1316989" y="2556928"/>
                    <a:pt x="1134337" y="2584483"/>
                  </a:cubicBezTo>
                  <a:cubicBezTo>
                    <a:pt x="951685" y="2612038"/>
                    <a:pt x="731238" y="2525346"/>
                    <a:pt x="612542" y="2584483"/>
                  </a:cubicBezTo>
                  <a:cubicBezTo>
                    <a:pt x="493846" y="2643620"/>
                    <a:pt x="278933" y="2523804"/>
                    <a:pt x="0" y="2584483"/>
                  </a:cubicBezTo>
                  <a:cubicBezTo>
                    <a:pt x="-56468" y="2445499"/>
                    <a:pt x="58392" y="2212668"/>
                    <a:pt x="0" y="2093431"/>
                  </a:cubicBezTo>
                  <a:cubicBezTo>
                    <a:pt x="-58392" y="1974194"/>
                    <a:pt x="12691" y="1833870"/>
                    <a:pt x="0" y="1654069"/>
                  </a:cubicBezTo>
                  <a:cubicBezTo>
                    <a:pt x="-12691" y="1474268"/>
                    <a:pt x="59059" y="1240090"/>
                    <a:pt x="0" y="1111328"/>
                  </a:cubicBezTo>
                  <a:cubicBezTo>
                    <a:pt x="-59059" y="982566"/>
                    <a:pt x="25668" y="791916"/>
                    <a:pt x="0" y="620276"/>
                  </a:cubicBezTo>
                  <a:cubicBezTo>
                    <a:pt x="-25668" y="448636"/>
                    <a:pt x="68657" y="138204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Human Development Index</a:t>
              </a:r>
            </a:p>
          </p:txBody>
        </p:sp>
      </p:grp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D6A7DC74-14AD-CE72-A4C8-A3F1DE3BF7CA}"/>
              </a:ext>
            </a:extLst>
          </p:cNvPr>
          <p:cNvGrpSpPr/>
          <p:nvPr/>
        </p:nvGrpSpPr>
        <p:grpSpPr>
          <a:xfrm>
            <a:off x="8806561" y="1991602"/>
            <a:ext cx="2203868" cy="3381482"/>
            <a:chOff x="513346" y="2262967"/>
            <a:chExt cx="2626895" cy="3641476"/>
          </a:xfrm>
        </p:grpSpPr>
        <p:grpSp>
          <p:nvGrpSpPr>
            <p:cNvPr id="70" name="Gruppieren 69">
              <a:extLst>
                <a:ext uri="{FF2B5EF4-FFF2-40B4-BE49-F238E27FC236}">
                  <a16:creationId xmlns:a16="http://schemas.microsoft.com/office/drawing/2014/main" id="{972FF2B9-DB87-B22C-2A07-3426D8DC8712}"/>
                </a:ext>
              </a:extLst>
            </p:cNvPr>
            <p:cNvGrpSpPr/>
            <p:nvPr/>
          </p:nvGrpSpPr>
          <p:grpSpPr>
            <a:xfrm>
              <a:off x="513346" y="2262967"/>
              <a:ext cx="2626895" cy="3641476"/>
              <a:chOff x="513346" y="2262967"/>
              <a:chExt cx="2626895" cy="3641476"/>
            </a:xfrm>
          </p:grpSpPr>
          <p:sp>
            <p:nvSpPr>
              <p:cNvPr id="72" name="Rechteck 71">
                <a:extLst>
                  <a:ext uri="{FF2B5EF4-FFF2-40B4-BE49-F238E27FC236}">
                    <a16:creationId xmlns:a16="http://schemas.microsoft.com/office/drawing/2014/main" id="{98BBC6DB-9364-3E2A-69A8-BFBF90717672}"/>
                  </a:ext>
                </a:extLst>
              </p:cNvPr>
              <p:cNvSpPr/>
              <p:nvPr/>
            </p:nvSpPr>
            <p:spPr>
              <a:xfrm rot="180000">
                <a:off x="513346" y="2562727"/>
                <a:ext cx="2626895" cy="3341716"/>
              </a:xfrm>
              <a:custGeom>
                <a:avLst/>
                <a:gdLst>
                  <a:gd name="connsiteX0" fmla="*/ 0 w 2626895"/>
                  <a:gd name="connsiteY0" fmla="*/ 0 h 3341716"/>
                  <a:gd name="connsiteX1" fmla="*/ 525379 w 2626895"/>
                  <a:gd name="connsiteY1" fmla="*/ 0 h 3341716"/>
                  <a:gd name="connsiteX2" fmla="*/ 1024489 w 2626895"/>
                  <a:gd name="connsiteY2" fmla="*/ 0 h 3341716"/>
                  <a:gd name="connsiteX3" fmla="*/ 1576137 w 2626895"/>
                  <a:gd name="connsiteY3" fmla="*/ 0 h 3341716"/>
                  <a:gd name="connsiteX4" fmla="*/ 2127785 w 2626895"/>
                  <a:gd name="connsiteY4" fmla="*/ 0 h 3341716"/>
                  <a:gd name="connsiteX5" fmla="*/ 2626895 w 2626895"/>
                  <a:gd name="connsiteY5" fmla="*/ 0 h 3341716"/>
                  <a:gd name="connsiteX6" fmla="*/ 2626895 w 2626895"/>
                  <a:gd name="connsiteY6" fmla="*/ 556953 h 3341716"/>
                  <a:gd name="connsiteX7" fmla="*/ 2626895 w 2626895"/>
                  <a:gd name="connsiteY7" fmla="*/ 1147322 h 3341716"/>
                  <a:gd name="connsiteX8" fmla="*/ 2626895 w 2626895"/>
                  <a:gd name="connsiteY8" fmla="*/ 1737692 h 3341716"/>
                  <a:gd name="connsiteX9" fmla="*/ 2626895 w 2626895"/>
                  <a:gd name="connsiteY9" fmla="*/ 2261228 h 3341716"/>
                  <a:gd name="connsiteX10" fmla="*/ 2626895 w 2626895"/>
                  <a:gd name="connsiteY10" fmla="*/ 3341716 h 3341716"/>
                  <a:gd name="connsiteX11" fmla="*/ 2154054 w 2626895"/>
                  <a:gd name="connsiteY11" fmla="*/ 3341716 h 3341716"/>
                  <a:gd name="connsiteX12" fmla="*/ 1654944 w 2626895"/>
                  <a:gd name="connsiteY12" fmla="*/ 3341716 h 3341716"/>
                  <a:gd name="connsiteX13" fmla="*/ 1103296 w 2626895"/>
                  <a:gd name="connsiteY13" fmla="*/ 3341716 h 3341716"/>
                  <a:gd name="connsiteX14" fmla="*/ 630455 w 2626895"/>
                  <a:gd name="connsiteY14" fmla="*/ 3341716 h 3341716"/>
                  <a:gd name="connsiteX15" fmla="*/ 0 w 2626895"/>
                  <a:gd name="connsiteY15" fmla="*/ 3341716 h 3341716"/>
                  <a:gd name="connsiteX16" fmla="*/ 0 w 2626895"/>
                  <a:gd name="connsiteY16" fmla="*/ 2885015 h 3341716"/>
                  <a:gd name="connsiteX17" fmla="*/ 0 w 2626895"/>
                  <a:gd name="connsiteY17" fmla="*/ 2261228 h 3341716"/>
                  <a:gd name="connsiteX18" fmla="*/ 0 w 2626895"/>
                  <a:gd name="connsiteY18" fmla="*/ 1704275 h 3341716"/>
                  <a:gd name="connsiteX19" fmla="*/ 0 w 2626895"/>
                  <a:gd name="connsiteY19" fmla="*/ 1247574 h 3341716"/>
                  <a:gd name="connsiteX20" fmla="*/ 0 w 2626895"/>
                  <a:gd name="connsiteY20" fmla="*/ 724038 h 3341716"/>
                  <a:gd name="connsiteX21" fmla="*/ 0 w 2626895"/>
                  <a:gd name="connsiteY21" fmla="*/ 0 h 334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26895" h="3341716" fill="none" extrusionOk="0">
                    <a:moveTo>
                      <a:pt x="0" y="0"/>
                    </a:moveTo>
                    <a:cubicBezTo>
                      <a:pt x="241232" y="-49302"/>
                      <a:pt x="370599" y="49599"/>
                      <a:pt x="525379" y="0"/>
                    </a:cubicBezTo>
                    <a:cubicBezTo>
                      <a:pt x="680159" y="-49599"/>
                      <a:pt x="839055" y="45766"/>
                      <a:pt x="1024489" y="0"/>
                    </a:cubicBezTo>
                    <a:cubicBezTo>
                      <a:pt x="1209923" y="-45766"/>
                      <a:pt x="1382634" y="47386"/>
                      <a:pt x="1576137" y="0"/>
                    </a:cubicBezTo>
                    <a:cubicBezTo>
                      <a:pt x="1769640" y="-47386"/>
                      <a:pt x="1893857" y="24394"/>
                      <a:pt x="2127785" y="0"/>
                    </a:cubicBezTo>
                    <a:cubicBezTo>
                      <a:pt x="2361713" y="-24394"/>
                      <a:pt x="2451249" y="32421"/>
                      <a:pt x="2626895" y="0"/>
                    </a:cubicBezTo>
                    <a:cubicBezTo>
                      <a:pt x="2663977" y="170946"/>
                      <a:pt x="2610017" y="324114"/>
                      <a:pt x="2626895" y="556953"/>
                    </a:cubicBezTo>
                    <a:cubicBezTo>
                      <a:pt x="2643773" y="789792"/>
                      <a:pt x="2577245" y="905020"/>
                      <a:pt x="2626895" y="1147322"/>
                    </a:cubicBezTo>
                    <a:cubicBezTo>
                      <a:pt x="2676545" y="1389624"/>
                      <a:pt x="2557359" y="1446999"/>
                      <a:pt x="2626895" y="1737692"/>
                    </a:cubicBezTo>
                    <a:cubicBezTo>
                      <a:pt x="2696431" y="2028385"/>
                      <a:pt x="2626360" y="2100191"/>
                      <a:pt x="2626895" y="2261228"/>
                    </a:cubicBezTo>
                    <a:cubicBezTo>
                      <a:pt x="2627430" y="2422265"/>
                      <a:pt x="2555475" y="2821221"/>
                      <a:pt x="2626895" y="3341716"/>
                    </a:cubicBezTo>
                    <a:cubicBezTo>
                      <a:pt x="2494912" y="3393175"/>
                      <a:pt x="2298401" y="3292026"/>
                      <a:pt x="2154054" y="3341716"/>
                    </a:cubicBezTo>
                    <a:cubicBezTo>
                      <a:pt x="2009707" y="3391406"/>
                      <a:pt x="1848925" y="3282636"/>
                      <a:pt x="1654944" y="3341716"/>
                    </a:cubicBezTo>
                    <a:cubicBezTo>
                      <a:pt x="1460963" y="3400796"/>
                      <a:pt x="1333119" y="3335979"/>
                      <a:pt x="1103296" y="3341716"/>
                    </a:cubicBezTo>
                    <a:cubicBezTo>
                      <a:pt x="873473" y="3347453"/>
                      <a:pt x="759640" y="3335832"/>
                      <a:pt x="630455" y="3341716"/>
                    </a:cubicBezTo>
                    <a:cubicBezTo>
                      <a:pt x="501270" y="3347600"/>
                      <a:pt x="165856" y="3340637"/>
                      <a:pt x="0" y="3341716"/>
                    </a:cubicBezTo>
                    <a:cubicBezTo>
                      <a:pt x="-9310" y="3236253"/>
                      <a:pt x="1551" y="3049158"/>
                      <a:pt x="0" y="2885015"/>
                    </a:cubicBezTo>
                    <a:cubicBezTo>
                      <a:pt x="-1551" y="2720872"/>
                      <a:pt x="13066" y="2450105"/>
                      <a:pt x="0" y="2261228"/>
                    </a:cubicBezTo>
                    <a:cubicBezTo>
                      <a:pt x="-13066" y="2072351"/>
                      <a:pt x="33276" y="1980563"/>
                      <a:pt x="0" y="1704275"/>
                    </a:cubicBezTo>
                    <a:cubicBezTo>
                      <a:pt x="-33276" y="1427987"/>
                      <a:pt x="6048" y="1432887"/>
                      <a:pt x="0" y="1247574"/>
                    </a:cubicBezTo>
                    <a:cubicBezTo>
                      <a:pt x="-6048" y="1062261"/>
                      <a:pt x="407" y="978272"/>
                      <a:pt x="0" y="724038"/>
                    </a:cubicBezTo>
                    <a:cubicBezTo>
                      <a:pt x="-407" y="469804"/>
                      <a:pt x="67263" y="228669"/>
                      <a:pt x="0" y="0"/>
                    </a:cubicBezTo>
                    <a:close/>
                  </a:path>
                  <a:path w="2626895" h="3341716" stroke="0" extrusionOk="0">
                    <a:moveTo>
                      <a:pt x="0" y="0"/>
                    </a:moveTo>
                    <a:cubicBezTo>
                      <a:pt x="208278" y="-41299"/>
                      <a:pt x="350292" y="49281"/>
                      <a:pt x="525379" y="0"/>
                    </a:cubicBezTo>
                    <a:cubicBezTo>
                      <a:pt x="700466" y="-49281"/>
                      <a:pt x="763414" y="32706"/>
                      <a:pt x="971951" y="0"/>
                    </a:cubicBezTo>
                    <a:cubicBezTo>
                      <a:pt x="1180488" y="-32706"/>
                      <a:pt x="1416777" y="56511"/>
                      <a:pt x="1549868" y="0"/>
                    </a:cubicBezTo>
                    <a:cubicBezTo>
                      <a:pt x="1682959" y="-56511"/>
                      <a:pt x="1855958" y="1164"/>
                      <a:pt x="2101516" y="0"/>
                    </a:cubicBezTo>
                    <a:cubicBezTo>
                      <a:pt x="2347074" y="-1164"/>
                      <a:pt x="2365107" y="3962"/>
                      <a:pt x="2626895" y="0"/>
                    </a:cubicBezTo>
                    <a:cubicBezTo>
                      <a:pt x="2665445" y="139438"/>
                      <a:pt x="2577739" y="392549"/>
                      <a:pt x="2626895" y="590370"/>
                    </a:cubicBezTo>
                    <a:cubicBezTo>
                      <a:pt x="2676051" y="788191"/>
                      <a:pt x="2586652" y="882190"/>
                      <a:pt x="2626895" y="1080488"/>
                    </a:cubicBezTo>
                    <a:cubicBezTo>
                      <a:pt x="2667138" y="1278786"/>
                      <a:pt x="2560863" y="1548474"/>
                      <a:pt x="2626895" y="1704275"/>
                    </a:cubicBezTo>
                    <a:cubicBezTo>
                      <a:pt x="2692927" y="1860076"/>
                      <a:pt x="2621311" y="2016588"/>
                      <a:pt x="2626895" y="2227811"/>
                    </a:cubicBezTo>
                    <a:cubicBezTo>
                      <a:pt x="2632479" y="2439034"/>
                      <a:pt x="2586124" y="2685171"/>
                      <a:pt x="2626895" y="2851598"/>
                    </a:cubicBezTo>
                    <a:cubicBezTo>
                      <a:pt x="2667666" y="3018025"/>
                      <a:pt x="2586825" y="3206093"/>
                      <a:pt x="2626895" y="3341716"/>
                    </a:cubicBezTo>
                    <a:cubicBezTo>
                      <a:pt x="2415857" y="3408027"/>
                      <a:pt x="2230559" y="3298443"/>
                      <a:pt x="2048978" y="3341716"/>
                    </a:cubicBezTo>
                    <a:cubicBezTo>
                      <a:pt x="1867397" y="3384989"/>
                      <a:pt x="1614478" y="3305747"/>
                      <a:pt x="1497330" y="3341716"/>
                    </a:cubicBezTo>
                    <a:cubicBezTo>
                      <a:pt x="1380182" y="3377685"/>
                      <a:pt x="1113700" y="3329015"/>
                      <a:pt x="945682" y="3341716"/>
                    </a:cubicBezTo>
                    <a:cubicBezTo>
                      <a:pt x="777664" y="3354417"/>
                      <a:pt x="238593" y="3271980"/>
                      <a:pt x="0" y="3341716"/>
                    </a:cubicBezTo>
                    <a:cubicBezTo>
                      <a:pt x="-50019" y="3162196"/>
                      <a:pt x="61038" y="2958573"/>
                      <a:pt x="0" y="2784763"/>
                    </a:cubicBezTo>
                    <a:cubicBezTo>
                      <a:pt x="-61038" y="2610953"/>
                      <a:pt x="62756" y="2368156"/>
                      <a:pt x="0" y="2160976"/>
                    </a:cubicBezTo>
                    <a:cubicBezTo>
                      <a:pt x="-62756" y="1953796"/>
                      <a:pt x="30180" y="1867126"/>
                      <a:pt x="0" y="1670858"/>
                    </a:cubicBezTo>
                    <a:cubicBezTo>
                      <a:pt x="-30180" y="1474590"/>
                      <a:pt x="27600" y="1379734"/>
                      <a:pt x="0" y="1180740"/>
                    </a:cubicBezTo>
                    <a:cubicBezTo>
                      <a:pt x="-27600" y="981746"/>
                      <a:pt x="53839" y="890844"/>
                      <a:pt x="0" y="690621"/>
                    </a:cubicBezTo>
                    <a:cubicBezTo>
                      <a:pt x="-53839" y="490398"/>
                      <a:pt x="103" y="290407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extLst>
                  <a:ext uri="{C807C97D-BFC1-408E-A445-0C87EB9F89A2}">
                    <ask:lineSketchStyleProps xmlns:ask="http://schemas.microsoft.com/office/drawing/2018/sketchyshapes" sd="2504938986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73" name="Ellipse 72">
                <a:extLst>
                  <a:ext uri="{FF2B5EF4-FFF2-40B4-BE49-F238E27FC236}">
                    <a16:creationId xmlns:a16="http://schemas.microsoft.com/office/drawing/2014/main" id="{EA72AA41-3D36-29BB-1360-3742EC8BB77F}"/>
                  </a:ext>
                </a:extLst>
              </p:cNvPr>
              <p:cNvSpPr/>
              <p:nvPr/>
            </p:nvSpPr>
            <p:spPr>
              <a:xfrm>
                <a:off x="797594" y="2547547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Freihandform: Form 73">
                <a:extLst>
                  <a:ext uri="{FF2B5EF4-FFF2-40B4-BE49-F238E27FC236}">
                    <a16:creationId xmlns:a16="http://schemas.microsoft.com/office/drawing/2014/main" id="{08484C63-BE75-DC3F-1FC5-25B596204535}"/>
                  </a:ext>
                </a:extLst>
              </p:cNvPr>
              <p:cNvSpPr/>
              <p:nvPr/>
            </p:nvSpPr>
            <p:spPr>
              <a:xfrm>
                <a:off x="862185" y="2262967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71" name="Rechteck 70">
              <a:extLst>
                <a:ext uri="{FF2B5EF4-FFF2-40B4-BE49-F238E27FC236}">
                  <a16:creationId xmlns:a16="http://schemas.microsoft.com/office/drawing/2014/main" id="{198F5AA9-CBDB-CA87-1654-33D747FA4BFB}"/>
                </a:ext>
              </a:extLst>
            </p:cNvPr>
            <p:cNvSpPr/>
            <p:nvPr/>
          </p:nvSpPr>
          <p:spPr>
            <a:xfrm rot="180000">
              <a:off x="692456" y="3034458"/>
              <a:ext cx="2268673" cy="2584483"/>
            </a:xfrm>
            <a:custGeom>
              <a:avLst/>
              <a:gdLst>
                <a:gd name="connsiteX0" fmla="*/ 0 w 2268673"/>
                <a:gd name="connsiteY0" fmla="*/ 0 h 2584483"/>
                <a:gd name="connsiteX1" fmla="*/ 544482 w 2268673"/>
                <a:gd name="connsiteY1" fmla="*/ 0 h 2584483"/>
                <a:gd name="connsiteX2" fmla="*/ 1134337 w 2268673"/>
                <a:gd name="connsiteY2" fmla="*/ 0 h 2584483"/>
                <a:gd name="connsiteX3" fmla="*/ 1656131 w 2268673"/>
                <a:gd name="connsiteY3" fmla="*/ 0 h 2584483"/>
                <a:gd name="connsiteX4" fmla="*/ 2268673 w 2268673"/>
                <a:gd name="connsiteY4" fmla="*/ 0 h 2584483"/>
                <a:gd name="connsiteX5" fmla="*/ 2268673 w 2268673"/>
                <a:gd name="connsiteY5" fmla="*/ 491052 h 2584483"/>
                <a:gd name="connsiteX6" fmla="*/ 2268673 w 2268673"/>
                <a:gd name="connsiteY6" fmla="*/ 956259 h 2584483"/>
                <a:gd name="connsiteX7" fmla="*/ 2268673 w 2268673"/>
                <a:gd name="connsiteY7" fmla="*/ 1395621 h 2584483"/>
                <a:gd name="connsiteX8" fmla="*/ 2268673 w 2268673"/>
                <a:gd name="connsiteY8" fmla="*/ 1912517 h 2584483"/>
                <a:gd name="connsiteX9" fmla="*/ 2268673 w 2268673"/>
                <a:gd name="connsiteY9" fmla="*/ 2584483 h 2584483"/>
                <a:gd name="connsiteX10" fmla="*/ 1656131 w 2268673"/>
                <a:gd name="connsiteY10" fmla="*/ 2584483 h 2584483"/>
                <a:gd name="connsiteX11" fmla="*/ 1134337 w 2268673"/>
                <a:gd name="connsiteY11" fmla="*/ 2584483 h 2584483"/>
                <a:gd name="connsiteX12" fmla="*/ 635228 w 2268673"/>
                <a:gd name="connsiteY12" fmla="*/ 2584483 h 2584483"/>
                <a:gd name="connsiteX13" fmla="*/ 0 w 2268673"/>
                <a:gd name="connsiteY13" fmla="*/ 2584483 h 2584483"/>
                <a:gd name="connsiteX14" fmla="*/ 0 w 2268673"/>
                <a:gd name="connsiteY14" fmla="*/ 2119276 h 2584483"/>
                <a:gd name="connsiteX15" fmla="*/ 0 w 2268673"/>
                <a:gd name="connsiteY15" fmla="*/ 1628224 h 2584483"/>
                <a:gd name="connsiteX16" fmla="*/ 0 w 2268673"/>
                <a:gd name="connsiteY16" fmla="*/ 1111328 h 2584483"/>
                <a:gd name="connsiteX17" fmla="*/ 0 w 2268673"/>
                <a:gd name="connsiteY17" fmla="*/ 542741 h 2584483"/>
                <a:gd name="connsiteX18" fmla="*/ 0 w 2268673"/>
                <a:gd name="connsiteY18" fmla="*/ 0 h 258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68673" h="2584483" fill="none" extrusionOk="0">
                  <a:moveTo>
                    <a:pt x="0" y="0"/>
                  </a:moveTo>
                  <a:cubicBezTo>
                    <a:pt x="149010" y="-30621"/>
                    <a:pt x="432909" y="26887"/>
                    <a:pt x="544482" y="0"/>
                  </a:cubicBezTo>
                  <a:cubicBezTo>
                    <a:pt x="656055" y="-26887"/>
                    <a:pt x="925173" y="37461"/>
                    <a:pt x="1134337" y="0"/>
                  </a:cubicBezTo>
                  <a:cubicBezTo>
                    <a:pt x="1343502" y="-37461"/>
                    <a:pt x="1520924" y="13150"/>
                    <a:pt x="1656131" y="0"/>
                  </a:cubicBezTo>
                  <a:cubicBezTo>
                    <a:pt x="1791338" y="-13150"/>
                    <a:pt x="2045934" y="71285"/>
                    <a:pt x="2268673" y="0"/>
                  </a:cubicBezTo>
                  <a:cubicBezTo>
                    <a:pt x="2316275" y="159090"/>
                    <a:pt x="2266390" y="363090"/>
                    <a:pt x="2268673" y="491052"/>
                  </a:cubicBezTo>
                  <a:cubicBezTo>
                    <a:pt x="2270956" y="619014"/>
                    <a:pt x="2233998" y="794728"/>
                    <a:pt x="2268673" y="956259"/>
                  </a:cubicBezTo>
                  <a:cubicBezTo>
                    <a:pt x="2303348" y="1117790"/>
                    <a:pt x="2244594" y="1219818"/>
                    <a:pt x="2268673" y="1395621"/>
                  </a:cubicBezTo>
                  <a:cubicBezTo>
                    <a:pt x="2292752" y="1571424"/>
                    <a:pt x="2213994" y="1773280"/>
                    <a:pt x="2268673" y="1912517"/>
                  </a:cubicBezTo>
                  <a:cubicBezTo>
                    <a:pt x="2323352" y="2051754"/>
                    <a:pt x="2262594" y="2303201"/>
                    <a:pt x="2268673" y="2584483"/>
                  </a:cubicBezTo>
                  <a:cubicBezTo>
                    <a:pt x="2019392" y="2587427"/>
                    <a:pt x="1939912" y="2535570"/>
                    <a:pt x="1656131" y="2584483"/>
                  </a:cubicBezTo>
                  <a:cubicBezTo>
                    <a:pt x="1372350" y="2633396"/>
                    <a:pt x="1333736" y="2545577"/>
                    <a:pt x="1134337" y="2584483"/>
                  </a:cubicBezTo>
                  <a:cubicBezTo>
                    <a:pt x="934938" y="2623389"/>
                    <a:pt x="744675" y="2567308"/>
                    <a:pt x="635228" y="2584483"/>
                  </a:cubicBezTo>
                  <a:cubicBezTo>
                    <a:pt x="525781" y="2601658"/>
                    <a:pt x="199627" y="2535328"/>
                    <a:pt x="0" y="2584483"/>
                  </a:cubicBezTo>
                  <a:cubicBezTo>
                    <a:pt x="-6339" y="2362305"/>
                    <a:pt x="20413" y="2351396"/>
                    <a:pt x="0" y="2119276"/>
                  </a:cubicBezTo>
                  <a:cubicBezTo>
                    <a:pt x="-20413" y="1887156"/>
                    <a:pt x="45197" y="1770215"/>
                    <a:pt x="0" y="1628224"/>
                  </a:cubicBezTo>
                  <a:cubicBezTo>
                    <a:pt x="-45197" y="1486233"/>
                    <a:pt x="22377" y="1356036"/>
                    <a:pt x="0" y="1111328"/>
                  </a:cubicBezTo>
                  <a:cubicBezTo>
                    <a:pt x="-22377" y="866620"/>
                    <a:pt x="20184" y="738657"/>
                    <a:pt x="0" y="542741"/>
                  </a:cubicBezTo>
                  <a:cubicBezTo>
                    <a:pt x="-20184" y="346825"/>
                    <a:pt x="1531" y="259955"/>
                    <a:pt x="0" y="0"/>
                  </a:cubicBezTo>
                  <a:close/>
                </a:path>
                <a:path w="2268673" h="2584483" stroke="0" extrusionOk="0">
                  <a:moveTo>
                    <a:pt x="0" y="0"/>
                  </a:moveTo>
                  <a:cubicBezTo>
                    <a:pt x="168800" y="-24972"/>
                    <a:pt x="354267" y="11211"/>
                    <a:pt x="589855" y="0"/>
                  </a:cubicBezTo>
                  <a:cubicBezTo>
                    <a:pt x="825443" y="-11211"/>
                    <a:pt x="965385" y="52063"/>
                    <a:pt x="1088963" y="0"/>
                  </a:cubicBezTo>
                  <a:cubicBezTo>
                    <a:pt x="1212541" y="-52063"/>
                    <a:pt x="1460746" y="61233"/>
                    <a:pt x="1633445" y="0"/>
                  </a:cubicBezTo>
                  <a:cubicBezTo>
                    <a:pt x="1806144" y="-61233"/>
                    <a:pt x="2072539" y="12011"/>
                    <a:pt x="2268673" y="0"/>
                  </a:cubicBezTo>
                  <a:cubicBezTo>
                    <a:pt x="2330426" y="188812"/>
                    <a:pt x="2228865" y="343697"/>
                    <a:pt x="2268673" y="542741"/>
                  </a:cubicBezTo>
                  <a:cubicBezTo>
                    <a:pt x="2308481" y="741785"/>
                    <a:pt x="2235750" y="809186"/>
                    <a:pt x="2268673" y="982104"/>
                  </a:cubicBezTo>
                  <a:cubicBezTo>
                    <a:pt x="2301596" y="1155022"/>
                    <a:pt x="2226232" y="1281633"/>
                    <a:pt x="2268673" y="1421466"/>
                  </a:cubicBezTo>
                  <a:cubicBezTo>
                    <a:pt x="2311114" y="1561299"/>
                    <a:pt x="2247324" y="1772634"/>
                    <a:pt x="2268673" y="1912517"/>
                  </a:cubicBezTo>
                  <a:cubicBezTo>
                    <a:pt x="2290022" y="2052400"/>
                    <a:pt x="2246720" y="2356277"/>
                    <a:pt x="2268673" y="2584483"/>
                  </a:cubicBezTo>
                  <a:cubicBezTo>
                    <a:pt x="2028966" y="2655771"/>
                    <a:pt x="1934949" y="2565861"/>
                    <a:pt x="1656131" y="2584483"/>
                  </a:cubicBezTo>
                  <a:cubicBezTo>
                    <a:pt x="1377313" y="2603105"/>
                    <a:pt x="1316989" y="2556928"/>
                    <a:pt x="1134337" y="2584483"/>
                  </a:cubicBezTo>
                  <a:cubicBezTo>
                    <a:pt x="951685" y="2612038"/>
                    <a:pt x="731238" y="2525346"/>
                    <a:pt x="612542" y="2584483"/>
                  </a:cubicBezTo>
                  <a:cubicBezTo>
                    <a:pt x="493846" y="2643620"/>
                    <a:pt x="278933" y="2523804"/>
                    <a:pt x="0" y="2584483"/>
                  </a:cubicBezTo>
                  <a:cubicBezTo>
                    <a:pt x="-56468" y="2445499"/>
                    <a:pt x="58392" y="2212668"/>
                    <a:pt x="0" y="2093431"/>
                  </a:cubicBezTo>
                  <a:cubicBezTo>
                    <a:pt x="-58392" y="1974194"/>
                    <a:pt x="12691" y="1833870"/>
                    <a:pt x="0" y="1654069"/>
                  </a:cubicBezTo>
                  <a:cubicBezTo>
                    <a:pt x="-12691" y="1474268"/>
                    <a:pt x="59059" y="1240090"/>
                    <a:pt x="0" y="1111328"/>
                  </a:cubicBezTo>
                  <a:cubicBezTo>
                    <a:pt x="-59059" y="982566"/>
                    <a:pt x="25668" y="791916"/>
                    <a:pt x="0" y="620276"/>
                  </a:cubicBezTo>
                  <a:cubicBezTo>
                    <a:pt x="-25668" y="448636"/>
                    <a:pt x="68657" y="138204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Happy Planet Index</a:t>
              </a:r>
            </a:p>
          </p:txBody>
        </p:sp>
      </p:grpSp>
      <p:pic>
        <p:nvPicPr>
          <p:cNvPr id="81" name="Grafik 80" descr="Ein Bild, das Schwarz, Kunst, Schwarzweiß enthält.&#10;&#10;KI-generierte Inhalte können fehlerhaft sein.">
            <a:extLst>
              <a:ext uri="{FF2B5EF4-FFF2-40B4-BE49-F238E27FC236}">
                <a16:creationId xmlns:a16="http://schemas.microsoft.com/office/drawing/2014/main" id="{F3133E5B-7106-3D9F-AE5C-F46E8D0EC8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180000">
            <a:off x="5638115" y="3957733"/>
            <a:ext cx="1564998" cy="997686"/>
          </a:xfrm>
          <a:prstGeom prst="rect">
            <a:avLst/>
          </a:prstGeom>
        </p:spPr>
      </p:pic>
      <p:sp>
        <p:nvSpPr>
          <p:cNvPr id="82" name="Textfeld 81">
            <a:extLst>
              <a:ext uri="{FF2B5EF4-FFF2-40B4-BE49-F238E27FC236}">
                <a16:creationId xmlns:a16="http://schemas.microsoft.com/office/drawing/2014/main" id="{EEA4BDD3-FA16-34AE-AE0F-6774D3ECF7E9}"/>
              </a:ext>
            </a:extLst>
          </p:cNvPr>
          <p:cNvSpPr txBox="1"/>
          <p:nvPr/>
        </p:nvSpPr>
        <p:spPr>
          <a:xfrm>
            <a:off x="2331234" y="6627168"/>
            <a:ext cx="32122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/>
              <a:t>"</a:t>
            </a:r>
            <a:r>
              <a:rPr lang="de-DE" sz="900" dirty="0">
                <a:hlinkClick r:id="rId4" tooltip="https://biol312.opened.ca/do-men-and-women-age-differently/"/>
              </a:rPr>
              <a:t>Dieses Foto</a:t>
            </a:r>
            <a:r>
              <a:rPr lang="de-DE" sz="900" dirty="0"/>
              <a:t>" von Unbekannter Autor ist lizenziert gemäß </a:t>
            </a:r>
            <a:r>
              <a:rPr lang="de-DE" sz="900" dirty="0">
                <a:hlinkClick r:id="rId5" tooltip="https://creativecommons.org/licenses/by/3.0/"/>
              </a:rPr>
              <a:t>CC BY</a:t>
            </a:r>
            <a:endParaRPr lang="de-DE" sz="900" dirty="0"/>
          </a:p>
        </p:txBody>
      </p:sp>
      <p:sp>
        <p:nvSpPr>
          <p:cNvPr id="86" name="Textfeld 85">
            <a:extLst>
              <a:ext uri="{FF2B5EF4-FFF2-40B4-BE49-F238E27FC236}">
                <a16:creationId xmlns:a16="http://schemas.microsoft.com/office/drawing/2014/main" id="{41D63596-11ED-2DEE-FCFD-F4A4B2A96F1E}"/>
              </a:ext>
            </a:extLst>
          </p:cNvPr>
          <p:cNvSpPr txBox="1"/>
          <p:nvPr/>
        </p:nvSpPr>
        <p:spPr>
          <a:xfrm>
            <a:off x="5543526" y="6627168"/>
            <a:ext cx="35863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/>
              <a:t>"</a:t>
            </a:r>
            <a:r>
              <a:rPr lang="de-DE" sz="900" dirty="0">
                <a:hlinkClick r:id="rId6" tooltip="https://commons.wikimedia.org/wiki/File:Big_Mac_hamburger.jpg"/>
              </a:rPr>
              <a:t>Dieses Foto</a:t>
            </a:r>
            <a:r>
              <a:rPr lang="de-DE" sz="900" dirty="0"/>
              <a:t>" von Unbekannter Autor ist lizenziert gemäß </a:t>
            </a:r>
            <a:r>
              <a:rPr lang="de-DE" sz="900" dirty="0">
                <a:hlinkClick r:id="rId7" tooltip="https://creativecommons.org/licenses/by-sa/3.0/"/>
              </a:rPr>
              <a:t>CC BY-SA</a:t>
            </a:r>
            <a:endParaRPr lang="de-DE" sz="900" dirty="0"/>
          </a:p>
        </p:txBody>
      </p:sp>
      <p:pic>
        <p:nvPicPr>
          <p:cNvPr id="88" name="Grafik 87" descr="Tautropfen auf vierblättrigem Kleeblatt">
            <a:extLst>
              <a:ext uri="{FF2B5EF4-FFF2-40B4-BE49-F238E27FC236}">
                <a16:creationId xmlns:a16="http://schemas.microsoft.com/office/drawing/2014/main" id="{6DC09734-5167-ECB4-760E-B074A1C69863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0E1E11"/>
              </a:clrFrom>
              <a:clrTo>
                <a:srgbClr val="0E1E1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0000">
            <a:off x="9191954" y="3684941"/>
            <a:ext cx="1289041" cy="12690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66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eeb2563c9ed4a24bde4251b8a17ca6a3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c585a28cabfbde45d7a1aa6665072cec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3631E997-221B-4975-8E1C-28BD3B56BABD}"/>
</file>

<file path=customXml/itemProps2.xml><?xml version="1.0" encoding="utf-8"?>
<ds:datastoreItem xmlns:ds="http://schemas.openxmlformats.org/officeDocument/2006/customXml" ds:itemID="{1A5E4A65-4213-41B7-9A49-FD95F135372E}"/>
</file>

<file path=customXml/itemProps3.xml><?xml version="1.0" encoding="utf-8"?>
<ds:datastoreItem xmlns:ds="http://schemas.openxmlformats.org/officeDocument/2006/customXml" ds:itemID="{081F5A9F-E3C3-4D3B-9292-24F228EE0EA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</Words>
  <Application>Microsoft Office PowerPoint</Application>
  <PresentationFormat>Breitbild</PresentationFormat>
  <Paragraphs>189</Paragraphs>
  <Slides>22</Slides>
  <Notes>0</Notes>
  <HiddenSlides>6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Wingdings</vt:lpstr>
      <vt:lpstr>1_Office</vt:lpstr>
      <vt:lpstr>Lernstrecke 4 Wirtschaft in Österreich und der Welt</vt:lpstr>
      <vt:lpstr>Der Wirtschaftskreislauf</vt:lpstr>
      <vt:lpstr>„Konjunktur“ – Die Wirtschaft entwickelt sich</vt:lpstr>
      <vt:lpstr>„Konjunktur“ – Die Wirtschaft entwickelt sich</vt:lpstr>
      <vt:lpstr>„Konjunktur“ – Die Wirtschaft entwickelt sich</vt:lpstr>
      <vt:lpstr>„Konjunktur“ – Die Wirtschaft entwickelt sich</vt:lpstr>
      <vt:lpstr>Konjunkturzyklen – die Rolle des Staates</vt:lpstr>
      <vt:lpstr>Konjunkturzyklen – Die Rolle des Staates</vt:lpstr>
      <vt:lpstr>Indikatoren für wirtschaftliches Wachstum</vt:lpstr>
      <vt:lpstr>PowerPoint-Präsentation</vt:lpstr>
      <vt:lpstr>PowerPoint-Präsentation</vt:lpstr>
      <vt:lpstr>PowerPoint-Präsentation</vt:lpstr>
      <vt:lpstr>Entwickelt einen Indikator: „Klassenklima“</vt:lpstr>
      <vt:lpstr>Wirtschaftliche Entwicklung über die Zeit</vt:lpstr>
      <vt:lpstr>Die Folgen „grenzenlosen“ Wachstums</vt:lpstr>
      <vt:lpstr>Wachsender Ungleichheit entgegenwirken</vt:lpstr>
      <vt:lpstr>Ungleichheit schwächen durch Gerechtigkeit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Degasperi, Tatjana</cp:lastModifiedBy>
  <cp:revision>1</cp:revision>
  <dcterms:created xsi:type="dcterms:W3CDTF">2025-09-23T12:47:17Z</dcterms:created>
  <dcterms:modified xsi:type="dcterms:W3CDTF">2025-09-23T12:47:29Z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0x010100595324AF558A4644A44B7A3BBA3F768F</vt:lpwstr>
  </property>
</Properties>
</file>